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7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8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5"/>
    <p:sldMasterId id="2147483652" r:id="rId6"/>
    <p:sldMasterId id="2147483659" r:id="rId7"/>
    <p:sldMasterId id="2147483662" r:id="rId8"/>
    <p:sldMasterId id="2147483665" r:id="rId9"/>
    <p:sldMasterId id="2147483656" r:id="rId10"/>
    <p:sldMasterId id="2147483668" r:id="rId11"/>
    <p:sldMasterId id="2147483671" r:id="rId12"/>
    <p:sldMasterId id="2147483681" r:id="rId13"/>
    <p:sldMasterId id="2147483695" r:id="rId14"/>
  </p:sldMasterIdLst>
  <p:notesMasterIdLst>
    <p:notesMasterId r:id="rId37"/>
  </p:notesMasterIdLst>
  <p:handoutMasterIdLst>
    <p:handoutMasterId r:id="rId38"/>
  </p:handoutMasterIdLst>
  <p:sldIdLst>
    <p:sldId id="564" r:id="rId15"/>
    <p:sldId id="873" r:id="rId16"/>
    <p:sldId id="874" r:id="rId17"/>
    <p:sldId id="870" r:id="rId18"/>
    <p:sldId id="869" r:id="rId19"/>
    <p:sldId id="597" r:id="rId20"/>
    <p:sldId id="872" r:id="rId21"/>
    <p:sldId id="598" r:id="rId22"/>
    <p:sldId id="377" r:id="rId23"/>
    <p:sldId id="867" r:id="rId24"/>
    <p:sldId id="606" r:id="rId25"/>
    <p:sldId id="875" r:id="rId26"/>
    <p:sldId id="878" r:id="rId27"/>
    <p:sldId id="879" r:id="rId28"/>
    <p:sldId id="880" r:id="rId29"/>
    <p:sldId id="883" r:id="rId30"/>
    <p:sldId id="881" r:id="rId31"/>
    <p:sldId id="882" r:id="rId32"/>
    <p:sldId id="876" r:id="rId33"/>
    <p:sldId id="877" r:id="rId34"/>
    <p:sldId id="322" r:id="rId35"/>
    <p:sldId id="281" r:id="rId36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5239" userDrawn="1">
          <p15:clr>
            <a:srgbClr val="A4A3A4"/>
          </p15:clr>
        </p15:guide>
        <p15:guide id="5" pos="2880" userDrawn="1">
          <p15:clr>
            <a:srgbClr val="A4A3A4"/>
          </p15:clr>
        </p15:guide>
        <p15:guide id="6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Knight" initials="SK" lastIdx="1" clrIdx="0">
    <p:extLst>
      <p:ext uri="{19B8F6BF-5375-455C-9EA6-DF929625EA0E}">
        <p15:presenceInfo xmlns:p15="http://schemas.microsoft.com/office/powerpoint/2012/main" userId="S-1-5-21-895132487-3713010544-511313847-125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3415"/>
    <a:srgbClr val="CD1418"/>
    <a:srgbClr val="713FA7"/>
    <a:srgbClr val="442664"/>
    <a:srgbClr val="5C2483"/>
    <a:srgbClr val="522E7A"/>
    <a:srgbClr val="F8A900"/>
    <a:srgbClr val="F4F4F4"/>
    <a:srgbClr val="A8295F"/>
    <a:srgbClr val="B215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42" autoAdjust="0"/>
    <p:restoredTop sz="81325" autoAdjust="0"/>
  </p:normalViewPr>
  <p:slideViewPr>
    <p:cSldViewPr snapToGrid="0" snapToObjects="1" showGuides="1">
      <p:cViewPr varScale="1">
        <p:scale>
          <a:sx n="122" d="100"/>
          <a:sy n="122" d="100"/>
        </p:scale>
        <p:origin x="990" y="102"/>
      </p:cViewPr>
      <p:guideLst>
        <p:guide pos="5239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584"/>
    </p:cViewPr>
  </p:sorterViewPr>
  <p:notesViewPr>
    <p:cSldViewPr snapToGrid="0" snapToObjects="1" showGuides="1">
      <p:cViewPr varScale="1">
        <p:scale>
          <a:sx n="97" d="100"/>
          <a:sy n="97" d="100"/>
        </p:scale>
        <p:origin x="193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9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commentAuthors" Target="commentAuthors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Master" Target="slideMasters/slideMaster10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4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8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1416490-CC85-444F-957E-7EDE2DF62D7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81A4F1-4F56-6840-97A0-5D99C0EA96A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498A0A-2E8D-DF4F-9C31-A81C00E300DB}" type="datetimeFigureOut">
              <a:rPr lang="en-GB" smtClean="0"/>
              <a:t>16/10/2019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89A510-34A7-3B44-B012-7C929876E96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024C06-B906-CB40-A7E2-6054534BD81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F633EF-120A-2C48-B885-0B1F58D5D7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5684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C2C31F-EDF8-D64C-B235-4BEA7689D6AD}" type="datetimeFigureOut">
              <a:rPr lang="en-GB" smtClean="0"/>
              <a:t>16/10/2019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1567F-F019-E948-A7D1-1F94AF0600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200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1567F-F019-E948-A7D1-1F94AF06001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192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1567F-F019-E948-A7D1-1F94AF06001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381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1567F-F019-E948-A7D1-1F94AF06001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244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1567F-F019-E948-A7D1-1F94AF06001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533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1567F-F019-E948-A7D1-1F94AF06001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725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1567F-F019-E948-A7D1-1F94AF06001C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518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058BCC-7A26-6A42-AA87-525F6042C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experience insights https://digitalinsights.jisc.ac.uk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973A5-CA9C-1043-A3DA-4ED6E6C46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 dirty="0"/>
          </a:p>
        </p:txBody>
      </p:sp>
      <p:grpSp>
        <p:nvGrpSpPr>
          <p:cNvPr id="386" name="Group 385">
            <a:extLst>
              <a:ext uri="{FF2B5EF4-FFF2-40B4-BE49-F238E27FC236}">
                <a16:creationId xmlns:a16="http://schemas.microsoft.com/office/drawing/2014/main" id="{B10D8A02-3B7A-9D40-B70A-9E4FC92293F8}"/>
              </a:ext>
            </a:extLst>
          </p:cNvPr>
          <p:cNvGrpSpPr/>
          <p:nvPr userDrawn="1"/>
        </p:nvGrpSpPr>
        <p:grpSpPr>
          <a:xfrm>
            <a:off x="357779" y="339725"/>
            <a:ext cx="8426240" cy="4103688"/>
            <a:chOff x="357779" y="339725"/>
            <a:chExt cx="8426240" cy="4103688"/>
          </a:xfrm>
        </p:grpSpPr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B2527C05-AB2B-5946-9B27-675CFF8EBA06}"/>
                </a:ext>
              </a:extLst>
            </p:cNvPr>
            <p:cNvGrpSpPr/>
            <p:nvPr userDrawn="1"/>
          </p:nvGrpSpPr>
          <p:grpSpPr>
            <a:xfrm>
              <a:off x="357779" y="339725"/>
              <a:ext cx="298800" cy="4103688"/>
              <a:chOff x="357779" y="339725"/>
              <a:chExt cx="298800" cy="4103688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180BAFD-BA12-514F-90DB-A8F50B1EA6E3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EE00541B-D9F5-4143-8D82-D7BE6AC33360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7ACAEA3B-6751-CE4E-8C61-E7E17543E456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2B62BA43-865A-0141-A584-0E139E531350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06E2FE7A-CEE9-2041-B40F-A16B0F078E7B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07B45580-C20B-B642-BDF0-707F0F4E3894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A799835D-49EF-9043-893A-59CDA8402312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725D5DD0-5874-ED49-9A3C-210DFA081C8E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F6FF0FCB-C661-0E47-A28A-9E4049BEF867}"/>
                </a:ext>
              </a:extLst>
            </p:cNvPr>
            <p:cNvGrpSpPr/>
            <p:nvPr userDrawn="1"/>
          </p:nvGrpSpPr>
          <p:grpSpPr>
            <a:xfrm>
              <a:off x="835864" y="339725"/>
              <a:ext cx="298800" cy="4103688"/>
              <a:chOff x="357779" y="339725"/>
              <a:chExt cx="298800" cy="4103688"/>
            </a:xfrm>
          </p:grpSpPr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F5DB71A9-1216-B742-A164-06B190733331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63438C77-1738-0C4F-949E-8223F7068CEA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3FEC894E-834D-6D48-B46A-37CA696AFA6F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BA64FBEB-1B5B-3C41-89FB-BBB24E1264A8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56554B95-DDCF-C141-A182-FBD432909A0B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EF321167-C78A-3340-AEE1-03447D3B8AE4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40" name="Rectangle 239">
                <a:extLst>
                  <a:ext uri="{FF2B5EF4-FFF2-40B4-BE49-F238E27FC236}">
                    <a16:creationId xmlns:a16="http://schemas.microsoft.com/office/drawing/2014/main" id="{33359505-7997-C944-B48B-7A064131CD8C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41" name="Rectangle 240">
                <a:extLst>
                  <a:ext uri="{FF2B5EF4-FFF2-40B4-BE49-F238E27FC236}">
                    <a16:creationId xmlns:a16="http://schemas.microsoft.com/office/drawing/2014/main" id="{1E3C4AAD-BC06-AE46-A591-C57907D03D55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FB5E0307-5105-2F43-86FF-C0E763980928}"/>
                </a:ext>
              </a:extLst>
            </p:cNvPr>
            <p:cNvGrpSpPr/>
            <p:nvPr userDrawn="1"/>
          </p:nvGrpSpPr>
          <p:grpSpPr>
            <a:xfrm>
              <a:off x="1313949" y="339725"/>
              <a:ext cx="298800" cy="4103688"/>
              <a:chOff x="357779" y="339725"/>
              <a:chExt cx="298800" cy="4103688"/>
            </a:xfrm>
          </p:grpSpPr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258E519E-36BB-A248-841C-B124592BC60C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5662416F-24B1-9445-8372-200B06F04AED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D654C5B2-C8C9-7246-BAC2-F128DFD89FA1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B46A9979-3521-434B-801F-F906A7703B72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F5A86AF0-77FC-F74A-A194-71CADA20436C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4C2A4D7C-E7DF-B547-A60F-9436BF2A7685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525FBFA2-2D8F-B04A-B7A9-520DC8798667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9D5728D2-A600-2743-BDC0-20525D5639A1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D1935623-F886-844C-83AD-B569E5750789}"/>
                </a:ext>
              </a:extLst>
            </p:cNvPr>
            <p:cNvGrpSpPr/>
            <p:nvPr userDrawn="1"/>
          </p:nvGrpSpPr>
          <p:grpSpPr>
            <a:xfrm>
              <a:off x="1792034" y="339725"/>
              <a:ext cx="298800" cy="4103688"/>
              <a:chOff x="357779" y="339725"/>
              <a:chExt cx="298800" cy="4103688"/>
            </a:xfrm>
          </p:grpSpPr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1792EE9A-7B8E-1C44-AB2F-FF42A36695BA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FDE00FC5-01F8-B747-9F43-415C38A56237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7EA603E3-8633-2942-BB09-254D5B9EFBCB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3EF28819-F740-9542-BFB3-A65FA102BB7A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7C455E6D-C421-B148-8EFE-86B2B426BFE4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id="{F1DD7B83-E329-1148-B63A-33E24FDDE7FC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BF2A73B7-FD83-1B45-93DE-157CC6075075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51889E43-331E-634F-BACC-9072CD19340C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88D21F37-06C6-254A-BEE1-0973A28F5C5C}"/>
                </a:ext>
              </a:extLst>
            </p:cNvPr>
            <p:cNvGrpSpPr/>
            <p:nvPr userDrawn="1"/>
          </p:nvGrpSpPr>
          <p:grpSpPr>
            <a:xfrm>
              <a:off x="2270119" y="339725"/>
              <a:ext cx="298800" cy="4103688"/>
              <a:chOff x="357779" y="339725"/>
              <a:chExt cx="298800" cy="4103688"/>
            </a:xfrm>
          </p:grpSpPr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C80CC105-110B-694B-9565-54831C47367D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13AF81F0-749C-EB4E-BF30-B2122F883322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1B09E496-BE81-C74C-895B-4C98DC3BADDB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5CCA83F6-F1CC-0747-B5EF-C9E267FE573C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6C4AACAF-8A5F-B441-B0E5-4A45B98E616E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34011957-8F57-CA4E-B229-22266E9203BA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5375969E-7B98-CA44-A84C-D354E6CF8BD6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F9A8589F-6FEE-4C4D-A060-9ED90BE6A652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B50292E4-9FF2-4A4C-A61F-29A353CF10C3}"/>
                </a:ext>
              </a:extLst>
            </p:cNvPr>
            <p:cNvGrpSpPr/>
            <p:nvPr userDrawn="1"/>
          </p:nvGrpSpPr>
          <p:grpSpPr>
            <a:xfrm>
              <a:off x="2748204" y="339725"/>
              <a:ext cx="298800" cy="4103688"/>
              <a:chOff x="357779" y="339725"/>
              <a:chExt cx="298800" cy="4103688"/>
            </a:xfrm>
          </p:grpSpPr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DBEB3DF8-09AB-2B4B-B660-21B852572C91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D47D50A2-AED2-5E4F-9598-5782E9F8A81C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21B322CD-499E-6A49-9AFB-5F857BDB19D4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F588843C-B740-B64B-83C4-943F4B45DFBE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90614BDD-514B-874C-B3FA-EBA54433D8B1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2D43B192-B3F3-FF4E-85B4-B92569E63B6D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8810D318-9C97-194A-B77E-A3A1514A3B54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2D7D7C58-3FA3-7740-B21B-1467661781DA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278" name="Group 277">
              <a:extLst>
                <a:ext uri="{FF2B5EF4-FFF2-40B4-BE49-F238E27FC236}">
                  <a16:creationId xmlns:a16="http://schemas.microsoft.com/office/drawing/2014/main" id="{D7FA5641-B0D3-5A4F-A522-148BD5DDB4AE}"/>
                </a:ext>
              </a:extLst>
            </p:cNvPr>
            <p:cNvGrpSpPr/>
            <p:nvPr userDrawn="1"/>
          </p:nvGrpSpPr>
          <p:grpSpPr>
            <a:xfrm>
              <a:off x="3226289" y="339725"/>
              <a:ext cx="298800" cy="4103688"/>
              <a:chOff x="357779" y="339725"/>
              <a:chExt cx="298800" cy="4103688"/>
            </a:xfrm>
          </p:grpSpPr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F45E3DCB-58BD-4247-B916-084E0A4C5A4F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EA57E4BB-A7C3-B842-A615-06B7FEC47A24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DEC96346-120D-4845-942C-0C015411198A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B928CA65-E2DC-C141-B809-57B6BA211308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3892B0E1-B2BB-3246-8F8C-DAFA80ACA457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65B6FAAA-23C4-3E47-9D97-14FA5684DF26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1CF35F19-58C6-4B41-B13F-EE3F50C1F241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3EF7A93D-2FC5-DD43-AFC1-56B98F6C1185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287" name="Group 286">
              <a:extLst>
                <a:ext uri="{FF2B5EF4-FFF2-40B4-BE49-F238E27FC236}">
                  <a16:creationId xmlns:a16="http://schemas.microsoft.com/office/drawing/2014/main" id="{48786F59-B0E1-8E41-BBED-191B7447B029}"/>
                </a:ext>
              </a:extLst>
            </p:cNvPr>
            <p:cNvGrpSpPr/>
            <p:nvPr userDrawn="1"/>
          </p:nvGrpSpPr>
          <p:grpSpPr>
            <a:xfrm>
              <a:off x="3704374" y="339725"/>
              <a:ext cx="298800" cy="4103688"/>
              <a:chOff x="357779" y="339725"/>
              <a:chExt cx="298800" cy="4103688"/>
            </a:xfrm>
          </p:grpSpPr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CE6B34B1-0C0D-9E4D-8053-CEB68C750C54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4013CC65-5A3B-944A-9D81-19DF21A4016E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90" name="Rectangle 289">
                <a:extLst>
                  <a:ext uri="{FF2B5EF4-FFF2-40B4-BE49-F238E27FC236}">
                    <a16:creationId xmlns:a16="http://schemas.microsoft.com/office/drawing/2014/main" id="{CC456D24-51D8-DF4C-A226-A15FEC29EBFB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08B00B97-102C-5A41-A279-B3C29435F59F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92" name="Rectangle 291">
                <a:extLst>
                  <a:ext uri="{FF2B5EF4-FFF2-40B4-BE49-F238E27FC236}">
                    <a16:creationId xmlns:a16="http://schemas.microsoft.com/office/drawing/2014/main" id="{5BC2B188-6506-BA4F-BA1B-033178DD9D62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F1B67AD1-E669-1948-B3F0-004B143575B8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21FF9548-C270-AA4A-BCF7-27886287AD94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8646F072-23E8-E148-9211-12D680E4C15E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EC8FB2B3-45B7-034C-8FDE-CAA21BEB8578}"/>
                </a:ext>
              </a:extLst>
            </p:cNvPr>
            <p:cNvGrpSpPr/>
            <p:nvPr userDrawn="1"/>
          </p:nvGrpSpPr>
          <p:grpSpPr>
            <a:xfrm>
              <a:off x="4182459" y="339725"/>
              <a:ext cx="298800" cy="4103688"/>
              <a:chOff x="357779" y="339725"/>
              <a:chExt cx="298800" cy="4103688"/>
            </a:xfrm>
          </p:grpSpPr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A4600248-D7E7-394D-AE64-6809E6C89D34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F0632D09-8275-0F41-888E-B7CF650FFFED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7913E4B2-072F-5B4D-9A6A-44DE19622B52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D8484524-9F55-CF4F-AD4F-6C5767ABA754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75EA086C-6499-C747-B2CD-79F3B8084661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522C8D79-A530-1244-A46D-507F946D87C2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60CD2A0B-9CD2-3E42-B74B-BDD4E6AE8E60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880E78E6-DBC9-F641-BD51-0832D9D8400C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667F1643-6DE0-3A4F-BE8E-17770626DB6E}"/>
                </a:ext>
              </a:extLst>
            </p:cNvPr>
            <p:cNvGrpSpPr/>
            <p:nvPr userDrawn="1"/>
          </p:nvGrpSpPr>
          <p:grpSpPr>
            <a:xfrm>
              <a:off x="4660544" y="339725"/>
              <a:ext cx="298800" cy="4103688"/>
              <a:chOff x="357779" y="339725"/>
              <a:chExt cx="298800" cy="4103688"/>
            </a:xfrm>
          </p:grpSpPr>
          <p:sp>
            <p:nvSpPr>
              <p:cNvPr id="306" name="Rectangle 305">
                <a:extLst>
                  <a:ext uri="{FF2B5EF4-FFF2-40B4-BE49-F238E27FC236}">
                    <a16:creationId xmlns:a16="http://schemas.microsoft.com/office/drawing/2014/main" id="{D09BA541-AD96-BA49-B4F4-718BA261E38F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7" name="Rectangle 306">
                <a:extLst>
                  <a:ext uri="{FF2B5EF4-FFF2-40B4-BE49-F238E27FC236}">
                    <a16:creationId xmlns:a16="http://schemas.microsoft.com/office/drawing/2014/main" id="{F48D0544-CC56-E74C-867A-5E39C49CAB01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8" name="Rectangle 307">
                <a:extLst>
                  <a:ext uri="{FF2B5EF4-FFF2-40B4-BE49-F238E27FC236}">
                    <a16:creationId xmlns:a16="http://schemas.microsoft.com/office/drawing/2014/main" id="{AB492EC4-2C23-084E-BEEC-7614A5DDEF5F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9" name="Rectangle 308">
                <a:extLst>
                  <a:ext uri="{FF2B5EF4-FFF2-40B4-BE49-F238E27FC236}">
                    <a16:creationId xmlns:a16="http://schemas.microsoft.com/office/drawing/2014/main" id="{9A8ED7ED-512B-9340-A60F-F90322D14A4A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id="{B1F7CD32-87B9-684B-BD6C-86C948F2C3D4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C70FCD7C-893A-E44A-9C65-35230FED8487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D11EF32A-B078-8948-B5AD-BFF5C2AC1220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A8CAE4F7-B5F1-EC4B-9DC7-A6DFFF443D9D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14" name="Group 313">
              <a:extLst>
                <a:ext uri="{FF2B5EF4-FFF2-40B4-BE49-F238E27FC236}">
                  <a16:creationId xmlns:a16="http://schemas.microsoft.com/office/drawing/2014/main" id="{BFA9403B-8F55-4D46-ACE8-B95FFE75A27D}"/>
                </a:ext>
              </a:extLst>
            </p:cNvPr>
            <p:cNvGrpSpPr/>
            <p:nvPr userDrawn="1"/>
          </p:nvGrpSpPr>
          <p:grpSpPr>
            <a:xfrm>
              <a:off x="5138629" y="339725"/>
              <a:ext cx="298800" cy="4103688"/>
              <a:chOff x="357779" y="339725"/>
              <a:chExt cx="298800" cy="4103688"/>
            </a:xfrm>
          </p:grpSpPr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01AE80AD-E9E5-A140-B5FF-F33031870B63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FC4DEAB4-601C-FA40-AD65-EAE0A2932A98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8DE85683-D74B-A947-BCEF-282FEF2B36CB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454C0E7C-B372-F147-A3CE-D4F7F644196B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3D253187-B2CD-9E43-84D6-1F7EC1A69166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ADD95762-DAFD-0044-8671-61C938FC1EBF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42DE473A-E584-B742-9824-DE4FF4C3627A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5105339D-1B97-1D4E-AA68-389957D6B349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23" name="Group 322">
              <a:extLst>
                <a:ext uri="{FF2B5EF4-FFF2-40B4-BE49-F238E27FC236}">
                  <a16:creationId xmlns:a16="http://schemas.microsoft.com/office/drawing/2014/main" id="{AF97A029-E392-8246-816A-27A10C2F707C}"/>
                </a:ext>
              </a:extLst>
            </p:cNvPr>
            <p:cNvGrpSpPr/>
            <p:nvPr userDrawn="1"/>
          </p:nvGrpSpPr>
          <p:grpSpPr>
            <a:xfrm>
              <a:off x="5616714" y="339725"/>
              <a:ext cx="298800" cy="4103688"/>
              <a:chOff x="357779" y="339725"/>
              <a:chExt cx="298800" cy="4103688"/>
            </a:xfrm>
          </p:grpSpPr>
          <p:sp>
            <p:nvSpPr>
              <p:cNvPr id="324" name="Rectangle 323">
                <a:extLst>
                  <a:ext uri="{FF2B5EF4-FFF2-40B4-BE49-F238E27FC236}">
                    <a16:creationId xmlns:a16="http://schemas.microsoft.com/office/drawing/2014/main" id="{BCEE7283-142D-6643-9DDB-C3086A3B54BB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25" name="Rectangle 324">
                <a:extLst>
                  <a:ext uri="{FF2B5EF4-FFF2-40B4-BE49-F238E27FC236}">
                    <a16:creationId xmlns:a16="http://schemas.microsoft.com/office/drawing/2014/main" id="{F60E5530-1485-2947-8FE0-0E2B294BA458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26" name="Rectangle 325">
                <a:extLst>
                  <a:ext uri="{FF2B5EF4-FFF2-40B4-BE49-F238E27FC236}">
                    <a16:creationId xmlns:a16="http://schemas.microsoft.com/office/drawing/2014/main" id="{88453AE7-FCCA-2542-8DA7-22CEA2A6B5ED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C142D901-3EAE-A648-A456-9091AEEE037C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3BBCABF2-01EF-B944-9F5D-1DB6E1C6FA5C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2AB621CA-E3C8-0045-8464-57C898FFD3E7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7B7944F5-67FB-8849-8029-970C05D4AA4A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6BB5E7F8-E217-EB43-963B-2BBC95CF640F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32" name="Group 331">
              <a:extLst>
                <a:ext uri="{FF2B5EF4-FFF2-40B4-BE49-F238E27FC236}">
                  <a16:creationId xmlns:a16="http://schemas.microsoft.com/office/drawing/2014/main" id="{7DE0183E-6C40-F342-9AD4-51A85152FA61}"/>
                </a:ext>
              </a:extLst>
            </p:cNvPr>
            <p:cNvGrpSpPr/>
            <p:nvPr userDrawn="1"/>
          </p:nvGrpSpPr>
          <p:grpSpPr>
            <a:xfrm>
              <a:off x="6094799" y="339725"/>
              <a:ext cx="298800" cy="4103688"/>
              <a:chOff x="357779" y="339725"/>
              <a:chExt cx="298800" cy="4103688"/>
            </a:xfrm>
          </p:grpSpPr>
          <p:sp>
            <p:nvSpPr>
              <p:cNvPr id="333" name="Rectangle 332">
                <a:extLst>
                  <a:ext uri="{FF2B5EF4-FFF2-40B4-BE49-F238E27FC236}">
                    <a16:creationId xmlns:a16="http://schemas.microsoft.com/office/drawing/2014/main" id="{7C2E5BA3-7DF5-9743-9572-5981497C0B45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34" name="Rectangle 333">
                <a:extLst>
                  <a:ext uri="{FF2B5EF4-FFF2-40B4-BE49-F238E27FC236}">
                    <a16:creationId xmlns:a16="http://schemas.microsoft.com/office/drawing/2014/main" id="{F3D2933C-AF96-E147-B65C-12651AFD55C0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35" name="Rectangle 334">
                <a:extLst>
                  <a:ext uri="{FF2B5EF4-FFF2-40B4-BE49-F238E27FC236}">
                    <a16:creationId xmlns:a16="http://schemas.microsoft.com/office/drawing/2014/main" id="{5F333EAE-90A9-0044-9C2E-18EA6B3E5610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4E876B87-4EE4-4147-A380-E73413E472A1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37" name="Rectangle 336">
                <a:extLst>
                  <a:ext uri="{FF2B5EF4-FFF2-40B4-BE49-F238E27FC236}">
                    <a16:creationId xmlns:a16="http://schemas.microsoft.com/office/drawing/2014/main" id="{E7E451FD-C13D-BE42-98D3-23EC98757CBA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B6E13CEB-D9B4-8546-B703-FB3C46D7DE98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39" name="Rectangle 338">
                <a:extLst>
                  <a:ext uri="{FF2B5EF4-FFF2-40B4-BE49-F238E27FC236}">
                    <a16:creationId xmlns:a16="http://schemas.microsoft.com/office/drawing/2014/main" id="{F6FBF3E8-42B2-0748-8CB8-86F7571DDFB5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40" name="Rectangle 339">
                <a:extLst>
                  <a:ext uri="{FF2B5EF4-FFF2-40B4-BE49-F238E27FC236}">
                    <a16:creationId xmlns:a16="http://schemas.microsoft.com/office/drawing/2014/main" id="{7BC3274E-6D2A-C84A-A902-E004E2711BAC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41" name="Group 340">
              <a:extLst>
                <a:ext uri="{FF2B5EF4-FFF2-40B4-BE49-F238E27FC236}">
                  <a16:creationId xmlns:a16="http://schemas.microsoft.com/office/drawing/2014/main" id="{2E0C14EB-47B5-4543-8428-B29107490E29}"/>
                </a:ext>
              </a:extLst>
            </p:cNvPr>
            <p:cNvGrpSpPr/>
            <p:nvPr userDrawn="1"/>
          </p:nvGrpSpPr>
          <p:grpSpPr>
            <a:xfrm>
              <a:off x="6572884" y="339725"/>
              <a:ext cx="298800" cy="4103688"/>
              <a:chOff x="357779" y="339725"/>
              <a:chExt cx="298800" cy="4103688"/>
            </a:xfrm>
          </p:grpSpPr>
          <p:sp>
            <p:nvSpPr>
              <p:cNvPr id="342" name="Rectangle 341">
                <a:extLst>
                  <a:ext uri="{FF2B5EF4-FFF2-40B4-BE49-F238E27FC236}">
                    <a16:creationId xmlns:a16="http://schemas.microsoft.com/office/drawing/2014/main" id="{7A573DF8-D82D-2349-B81B-DE3EEA4AE399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43" name="Rectangle 342">
                <a:extLst>
                  <a:ext uri="{FF2B5EF4-FFF2-40B4-BE49-F238E27FC236}">
                    <a16:creationId xmlns:a16="http://schemas.microsoft.com/office/drawing/2014/main" id="{796208DA-1B3B-4648-9E17-ECECB4A972B8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44" name="Rectangle 343">
                <a:extLst>
                  <a:ext uri="{FF2B5EF4-FFF2-40B4-BE49-F238E27FC236}">
                    <a16:creationId xmlns:a16="http://schemas.microsoft.com/office/drawing/2014/main" id="{D27B1369-1224-6444-9AF5-227073CA3002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45" name="Rectangle 344">
                <a:extLst>
                  <a:ext uri="{FF2B5EF4-FFF2-40B4-BE49-F238E27FC236}">
                    <a16:creationId xmlns:a16="http://schemas.microsoft.com/office/drawing/2014/main" id="{FBBE84E2-862A-284A-8E59-56E77403B7F0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46" name="Rectangle 345">
                <a:extLst>
                  <a:ext uri="{FF2B5EF4-FFF2-40B4-BE49-F238E27FC236}">
                    <a16:creationId xmlns:a16="http://schemas.microsoft.com/office/drawing/2014/main" id="{BD2410F2-566E-A546-B6C4-C998A8B9A529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E1B5F211-B103-6940-9308-E277685C3554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48" name="Rectangle 347">
                <a:extLst>
                  <a:ext uri="{FF2B5EF4-FFF2-40B4-BE49-F238E27FC236}">
                    <a16:creationId xmlns:a16="http://schemas.microsoft.com/office/drawing/2014/main" id="{5CA2BE73-B4AC-E64E-8AF1-655C236E0B73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49" name="Rectangle 348">
                <a:extLst>
                  <a:ext uri="{FF2B5EF4-FFF2-40B4-BE49-F238E27FC236}">
                    <a16:creationId xmlns:a16="http://schemas.microsoft.com/office/drawing/2014/main" id="{C9FA2AA5-991F-774F-929B-4465BB4AB434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50" name="Group 349">
              <a:extLst>
                <a:ext uri="{FF2B5EF4-FFF2-40B4-BE49-F238E27FC236}">
                  <a16:creationId xmlns:a16="http://schemas.microsoft.com/office/drawing/2014/main" id="{B6E77EC5-1B31-D54A-8CAF-493F78FB7E9C}"/>
                </a:ext>
              </a:extLst>
            </p:cNvPr>
            <p:cNvGrpSpPr/>
            <p:nvPr userDrawn="1"/>
          </p:nvGrpSpPr>
          <p:grpSpPr>
            <a:xfrm>
              <a:off x="7050969" y="339725"/>
              <a:ext cx="298800" cy="4103688"/>
              <a:chOff x="357779" y="339725"/>
              <a:chExt cx="298800" cy="4103688"/>
            </a:xfrm>
          </p:grpSpPr>
          <p:sp>
            <p:nvSpPr>
              <p:cNvPr id="351" name="Rectangle 350">
                <a:extLst>
                  <a:ext uri="{FF2B5EF4-FFF2-40B4-BE49-F238E27FC236}">
                    <a16:creationId xmlns:a16="http://schemas.microsoft.com/office/drawing/2014/main" id="{B39403BF-CD86-5244-A4F4-90FB73B8C55A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618FF3F3-E6CE-6B40-A23C-AE1F3426B227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18A7EC7D-C906-1F4B-8CE7-B1CB71868A8B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4C386609-CD54-D549-A945-FD3EEC1338F4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55" name="Rectangle 354">
                <a:extLst>
                  <a:ext uri="{FF2B5EF4-FFF2-40B4-BE49-F238E27FC236}">
                    <a16:creationId xmlns:a16="http://schemas.microsoft.com/office/drawing/2014/main" id="{A016BCB9-5CBD-9A4C-96DE-F9B0BDAA04DF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6F92E2B6-B310-E746-90F3-2DB309D50FA7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57" name="Rectangle 356">
                <a:extLst>
                  <a:ext uri="{FF2B5EF4-FFF2-40B4-BE49-F238E27FC236}">
                    <a16:creationId xmlns:a16="http://schemas.microsoft.com/office/drawing/2014/main" id="{05534660-5F13-9C4B-A801-6DA4ADB27BDB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58" name="Rectangle 357">
                <a:extLst>
                  <a:ext uri="{FF2B5EF4-FFF2-40B4-BE49-F238E27FC236}">
                    <a16:creationId xmlns:a16="http://schemas.microsoft.com/office/drawing/2014/main" id="{EF58F904-FF63-5242-9C0E-EE9D47A3A716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59" name="Group 358">
              <a:extLst>
                <a:ext uri="{FF2B5EF4-FFF2-40B4-BE49-F238E27FC236}">
                  <a16:creationId xmlns:a16="http://schemas.microsoft.com/office/drawing/2014/main" id="{B89FE7BE-6867-C447-A1C7-1CB7D1C0670D}"/>
                </a:ext>
              </a:extLst>
            </p:cNvPr>
            <p:cNvGrpSpPr/>
            <p:nvPr userDrawn="1"/>
          </p:nvGrpSpPr>
          <p:grpSpPr>
            <a:xfrm>
              <a:off x="7529054" y="339725"/>
              <a:ext cx="298800" cy="4103688"/>
              <a:chOff x="357779" y="339725"/>
              <a:chExt cx="298800" cy="4103688"/>
            </a:xfrm>
          </p:grpSpPr>
          <p:sp>
            <p:nvSpPr>
              <p:cNvPr id="360" name="Rectangle 359">
                <a:extLst>
                  <a:ext uri="{FF2B5EF4-FFF2-40B4-BE49-F238E27FC236}">
                    <a16:creationId xmlns:a16="http://schemas.microsoft.com/office/drawing/2014/main" id="{51051AB3-2393-CA4F-8B98-FB267798C057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61" name="Rectangle 360">
                <a:extLst>
                  <a:ext uri="{FF2B5EF4-FFF2-40B4-BE49-F238E27FC236}">
                    <a16:creationId xmlns:a16="http://schemas.microsoft.com/office/drawing/2014/main" id="{4BD73E59-330B-B243-9D45-D8ABE4A1FE54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62" name="Rectangle 361">
                <a:extLst>
                  <a:ext uri="{FF2B5EF4-FFF2-40B4-BE49-F238E27FC236}">
                    <a16:creationId xmlns:a16="http://schemas.microsoft.com/office/drawing/2014/main" id="{B28C0E1E-3149-AF48-9C52-6FEE6820D39A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63" name="Rectangle 362">
                <a:extLst>
                  <a:ext uri="{FF2B5EF4-FFF2-40B4-BE49-F238E27FC236}">
                    <a16:creationId xmlns:a16="http://schemas.microsoft.com/office/drawing/2014/main" id="{F578D518-D4C6-3340-92A1-004B64879116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id="{787EC9C8-7D0B-B241-A6A0-86929AE106D7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65" name="Rectangle 364">
                <a:extLst>
                  <a:ext uri="{FF2B5EF4-FFF2-40B4-BE49-F238E27FC236}">
                    <a16:creationId xmlns:a16="http://schemas.microsoft.com/office/drawing/2014/main" id="{45C29018-6EDF-0A4C-BB8F-A25C9BFD83CD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66" name="Rectangle 365">
                <a:extLst>
                  <a:ext uri="{FF2B5EF4-FFF2-40B4-BE49-F238E27FC236}">
                    <a16:creationId xmlns:a16="http://schemas.microsoft.com/office/drawing/2014/main" id="{397F3FEF-E8F1-8042-8736-27FC0B6A5DC2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67" name="Rectangle 366">
                <a:extLst>
                  <a:ext uri="{FF2B5EF4-FFF2-40B4-BE49-F238E27FC236}">
                    <a16:creationId xmlns:a16="http://schemas.microsoft.com/office/drawing/2014/main" id="{68B4801B-337D-6445-99E2-22398C699E22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68" name="Group 367">
              <a:extLst>
                <a:ext uri="{FF2B5EF4-FFF2-40B4-BE49-F238E27FC236}">
                  <a16:creationId xmlns:a16="http://schemas.microsoft.com/office/drawing/2014/main" id="{14D8F03E-CC06-704C-B484-52938AF29492}"/>
                </a:ext>
              </a:extLst>
            </p:cNvPr>
            <p:cNvGrpSpPr/>
            <p:nvPr userDrawn="1"/>
          </p:nvGrpSpPr>
          <p:grpSpPr>
            <a:xfrm>
              <a:off x="8007139" y="339725"/>
              <a:ext cx="298800" cy="4103688"/>
              <a:chOff x="357779" y="339725"/>
              <a:chExt cx="298800" cy="4103688"/>
            </a:xfrm>
          </p:grpSpPr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F2BB14A5-33B6-6F47-BC0E-2A5E12E9718A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70" name="Rectangle 369">
                <a:extLst>
                  <a:ext uri="{FF2B5EF4-FFF2-40B4-BE49-F238E27FC236}">
                    <a16:creationId xmlns:a16="http://schemas.microsoft.com/office/drawing/2014/main" id="{4F039FF5-C1ED-3F4F-9C65-F0B9F65C7029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F82FF630-960D-194F-BC28-504E56066C74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72" name="Rectangle 371">
                <a:extLst>
                  <a:ext uri="{FF2B5EF4-FFF2-40B4-BE49-F238E27FC236}">
                    <a16:creationId xmlns:a16="http://schemas.microsoft.com/office/drawing/2014/main" id="{1752EFA1-80DE-E043-BC3A-3883824B28AD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403CFBBF-AA33-8B47-8A50-F03774B44E70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74" name="Rectangle 373">
                <a:extLst>
                  <a:ext uri="{FF2B5EF4-FFF2-40B4-BE49-F238E27FC236}">
                    <a16:creationId xmlns:a16="http://schemas.microsoft.com/office/drawing/2014/main" id="{04A08381-621D-9F4A-8EA1-B44495FBC3A5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75" name="Rectangle 374">
                <a:extLst>
                  <a:ext uri="{FF2B5EF4-FFF2-40B4-BE49-F238E27FC236}">
                    <a16:creationId xmlns:a16="http://schemas.microsoft.com/office/drawing/2014/main" id="{0D3F86FB-4B9E-C542-8BF3-311A23912121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76" name="Rectangle 375">
                <a:extLst>
                  <a:ext uri="{FF2B5EF4-FFF2-40B4-BE49-F238E27FC236}">
                    <a16:creationId xmlns:a16="http://schemas.microsoft.com/office/drawing/2014/main" id="{2048D530-260E-784B-8893-0DE1A020B60D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77" name="Group 376">
              <a:extLst>
                <a:ext uri="{FF2B5EF4-FFF2-40B4-BE49-F238E27FC236}">
                  <a16:creationId xmlns:a16="http://schemas.microsoft.com/office/drawing/2014/main" id="{8952574D-9438-084A-835F-C8BC3A54E16D}"/>
                </a:ext>
              </a:extLst>
            </p:cNvPr>
            <p:cNvGrpSpPr/>
            <p:nvPr userDrawn="1"/>
          </p:nvGrpSpPr>
          <p:grpSpPr>
            <a:xfrm>
              <a:off x="8485219" y="339725"/>
              <a:ext cx="298800" cy="4103688"/>
              <a:chOff x="357779" y="339725"/>
              <a:chExt cx="298800" cy="4103688"/>
            </a:xfrm>
          </p:grpSpPr>
          <p:sp>
            <p:nvSpPr>
              <p:cNvPr id="378" name="Rectangle 377">
                <a:extLst>
                  <a:ext uri="{FF2B5EF4-FFF2-40B4-BE49-F238E27FC236}">
                    <a16:creationId xmlns:a16="http://schemas.microsoft.com/office/drawing/2014/main" id="{652D550B-DAC2-DA4F-A929-3F4B335B6C54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79" name="Rectangle 378">
                <a:extLst>
                  <a:ext uri="{FF2B5EF4-FFF2-40B4-BE49-F238E27FC236}">
                    <a16:creationId xmlns:a16="http://schemas.microsoft.com/office/drawing/2014/main" id="{76E83691-03FF-E840-8204-8A2B4BD6D39C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0B6092A0-2144-4847-95F8-E85E94BA0E9A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81" name="Rectangle 380">
                <a:extLst>
                  <a:ext uri="{FF2B5EF4-FFF2-40B4-BE49-F238E27FC236}">
                    <a16:creationId xmlns:a16="http://schemas.microsoft.com/office/drawing/2014/main" id="{1951ACCD-A3CB-A844-AD8E-97B5ED6A8405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C0CC0698-6136-4B41-A16F-439061F46F95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83" name="Rectangle 382">
                <a:extLst>
                  <a:ext uri="{FF2B5EF4-FFF2-40B4-BE49-F238E27FC236}">
                    <a16:creationId xmlns:a16="http://schemas.microsoft.com/office/drawing/2014/main" id="{A5A6E64E-2D3C-8D4C-B9C4-6ABB2D24CCD3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84" name="Rectangle 383">
                <a:extLst>
                  <a:ext uri="{FF2B5EF4-FFF2-40B4-BE49-F238E27FC236}">
                    <a16:creationId xmlns:a16="http://schemas.microsoft.com/office/drawing/2014/main" id="{2E6A2CA3-6C02-4A48-A0C1-9DB891AD857A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85" name="Rectangle 384">
                <a:extLst>
                  <a:ext uri="{FF2B5EF4-FFF2-40B4-BE49-F238E27FC236}">
                    <a16:creationId xmlns:a16="http://schemas.microsoft.com/office/drawing/2014/main" id="{C19808B6-A2CD-E847-BD26-4E6E7DC68B00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14367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339725"/>
            <a:ext cx="6518277" cy="34157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543DD-043A-7743-A914-4BD35CA1C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5" y="1429556"/>
            <a:ext cx="6518276" cy="3013858"/>
          </a:xfrm>
          <a:prstGeom prst="rect">
            <a:avLst/>
          </a:prstGeom>
        </p:spPr>
        <p:txBody>
          <a:bodyPr lIns="0" tIns="0" rIns="0" bIns="0"/>
          <a:lstStyle>
            <a:lvl1pPr marL="90488" indent="-90488" defTabSz="270000">
              <a:lnSpc>
                <a:spcPct val="100000"/>
              </a:lnSpc>
              <a:tabLst/>
              <a:defRPr sz="12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270272" indent="-130969" defTabSz="270000">
              <a:lnSpc>
                <a:spcPct val="100000"/>
              </a:lnSpc>
              <a:tabLst/>
              <a:defRPr sz="12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2pPr>
            <a:lvl3pPr marL="402431" indent="-132160" defTabSz="270000">
              <a:lnSpc>
                <a:spcPct val="100000"/>
              </a:lnSpc>
              <a:tabLst/>
              <a:defRPr sz="12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3pPr>
            <a:lvl4pPr marL="533400" indent="-130969" defTabSz="270000">
              <a:lnSpc>
                <a:spcPct val="100000"/>
              </a:lnSpc>
              <a:tabLst/>
              <a:defRPr sz="12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4pPr>
            <a:lvl5pPr marL="672704" indent="-139304" defTabSz="270000">
              <a:lnSpc>
                <a:spcPct val="100000"/>
              </a:lnSpc>
              <a:tabLst/>
              <a:defRPr sz="12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experience insights https://digitalinsights.jisc.ac.uk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8774" y="1047262"/>
            <a:ext cx="6518277" cy="25574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700" b="0" i="0">
                <a:solidFill>
                  <a:schemeClr val="bg1"/>
                </a:solidFill>
                <a:latin typeface="+mn-lt"/>
                <a:ea typeface="Roboto Medium" panose="02000000000000000000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7596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94">
          <p15:clr>
            <a:srgbClr val="FBAE40"/>
          </p15:clr>
        </p15:guide>
        <p15:guide id="2" pos="4332">
          <p15:clr>
            <a:srgbClr val="FBAE40"/>
          </p15:clr>
        </p15:guide>
        <p15:guide id="3" orient="horz" pos="78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058BCC-7A26-6A42-AA87-525F6042C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experience insights https://digitalinsights.jisc.ac.uk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973A5-CA9C-1043-A3DA-4ED6E6C46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grpSp>
        <p:nvGrpSpPr>
          <p:cNvPr id="386" name="Group 385">
            <a:extLst>
              <a:ext uri="{FF2B5EF4-FFF2-40B4-BE49-F238E27FC236}">
                <a16:creationId xmlns:a16="http://schemas.microsoft.com/office/drawing/2014/main" id="{B10D8A02-3B7A-9D40-B70A-9E4FC92293F8}"/>
              </a:ext>
            </a:extLst>
          </p:cNvPr>
          <p:cNvGrpSpPr/>
          <p:nvPr userDrawn="1"/>
        </p:nvGrpSpPr>
        <p:grpSpPr>
          <a:xfrm>
            <a:off x="357779" y="339725"/>
            <a:ext cx="8426240" cy="4103688"/>
            <a:chOff x="357779" y="339725"/>
            <a:chExt cx="8426240" cy="4103688"/>
          </a:xfrm>
        </p:grpSpPr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B2527C05-AB2B-5946-9B27-675CFF8EBA06}"/>
                </a:ext>
              </a:extLst>
            </p:cNvPr>
            <p:cNvGrpSpPr/>
            <p:nvPr userDrawn="1"/>
          </p:nvGrpSpPr>
          <p:grpSpPr>
            <a:xfrm>
              <a:off x="357779" y="339725"/>
              <a:ext cx="298800" cy="4103688"/>
              <a:chOff x="357779" y="339725"/>
              <a:chExt cx="298800" cy="4103688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180BAFD-BA12-514F-90DB-A8F50B1EA6E3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EE00541B-D9F5-4143-8D82-D7BE6AC33360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7ACAEA3B-6751-CE4E-8C61-E7E17543E456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2B62BA43-865A-0141-A584-0E139E531350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06E2FE7A-CEE9-2041-B40F-A16B0F078E7B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07B45580-C20B-B642-BDF0-707F0F4E3894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A799835D-49EF-9043-893A-59CDA8402312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725D5DD0-5874-ED49-9A3C-210DFA081C8E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F6FF0FCB-C661-0E47-A28A-9E4049BEF867}"/>
                </a:ext>
              </a:extLst>
            </p:cNvPr>
            <p:cNvGrpSpPr/>
            <p:nvPr userDrawn="1"/>
          </p:nvGrpSpPr>
          <p:grpSpPr>
            <a:xfrm>
              <a:off x="835864" y="339725"/>
              <a:ext cx="298800" cy="4103688"/>
              <a:chOff x="357779" y="339725"/>
              <a:chExt cx="298800" cy="4103688"/>
            </a:xfrm>
          </p:grpSpPr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F5DB71A9-1216-B742-A164-06B190733331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63438C77-1738-0C4F-949E-8223F7068CEA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3FEC894E-834D-6D48-B46A-37CA696AFA6F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BA64FBEB-1B5B-3C41-89FB-BBB24E1264A8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56554B95-DDCF-C141-A182-FBD432909A0B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EF321167-C78A-3340-AEE1-03447D3B8AE4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40" name="Rectangle 239">
                <a:extLst>
                  <a:ext uri="{FF2B5EF4-FFF2-40B4-BE49-F238E27FC236}">
                    <a16:creationId xmlns:a16="http://schemas.microsoft.com/office/drawing/2014/main" id="{33359505-7997-C944-B48B-7A064131CD8C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41" name="Rectangle 240">
                <a:extLst>
                  <a:ext uri="{FF2B5EF4-FFF2-40B4-BE49-F238E27FC236}">
                    <a16:creationId xmlns:a16="http://schemas.microsoft.com/office/drawing/2014/main" id="{1E3C4AAD-BC06-AE46-A591-C57907D03D55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FB5E0307-5105-2F43-86FF-C0E763980928}"/>
                </a:ext>
              </a:extLst>
            </p:cNvPr>
            <p:cNvGrpSpPr/>
            <p:nvPr userDrawn="1"/>
          </p:nvGrpSpPr>
          <p:grpSpPr>
            <a:xfrm>
              <a:off x="1313949" y="339725"/>
              <a:ext cx="298800" cy="4103688"/>
              <a:chOff x="357779" y="339725"/>
              <a:chExt cx="298800" cy="4103688"/>
            </a:xfrm>
          </p:grpSpPr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258E519E-36BB-A248-841C-B124592BC60C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5662416F-24B1-9445-8372-200B06F04AED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D654C5B2-C8C9-7246-BAC2-F128DFD89FA1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B46A9979-3521-434B-801F-F906A7703B72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F5A86AF0-77FC-F74A-A194-71CADA20436C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4C2A4D7C-E7DF-B547-A60F-9436BF2A7685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525FBFA2-2D8F-B04A-B7A9-520DC8798667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9D5728D2-A600-2743-BDC0-20525D5639A1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D1935623-F886-844C-83AD-B569E5750789}"/>
                </a:ext>
              </a:extLst>
            </p:cNvPr>
            <p:cNvGrpSpPr/>
            <p:nvPr userDrawn="1"/>
          </p:nvGrpSpPr>
          <p:grpSpPr>
            <a:xfrm>
              <a:off x="1792034" y="339725"/>
              <a:ext cx="298800" cy="4103688"/>
              <a:chOff x="357779" y="339725"/>
              <a:chExt cx="298800" cy="4103688"/>
            </a:xfrm>
          </p:grpSpPr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1792EE9A-7B8E-1C44-AB2F-FF42A36695BA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FDE00FC5-01F8-B747-9F43-415C38A56237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7EA603E3-8633-2942-BB09-254D5B9EFBCB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3EF28819-F740-9542-BFB3-A65FA102BB7A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7C455E6D-C421-B148-8EFE-86B2B426BFE4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id="{F1DD7B83-E329-1148-B63A-33E24FDDE7FC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BF2A73B7-FD83-1B45-93DE-157CC6075075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51889E43-331E-634F-BACC-9072CD19340C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88D21F37-06C6-254A-BEE1-0973A28F5C5C}"/>
                </a:ext>
              </a:extLst>
            </p:cNvPr>
            <p:cNvGrpSpPr/>
            <p:nvPr userDrawn="1"/>
          </p:nvGrpSpPr>
          <p:grpSpPr>
            <a:xfrm>
              <a:off x="2270119" y="339725"/>
              <a:ext cx="298800" cy="4103688"/>
              <a:chOff x="357779" y="339725"/>
              <a:chExt cx="298800" cy="4103688"/>
            </a:xfrm>
          </p:grpSpPr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C80CC105-110B-694B-9565-54831C47367D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13AF81F0-749C-EB4E-BF30-B2122F883322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1B09E496-BE81-C74C-895B-4C98DC3BADDB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5CCA83F6-F1CC-0747-B5EF-C9E267FE573C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6C4AACAF-8A5F-B441-B0E5-4A45B98E616E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34011957-8F57-CA4E-B229-22266E9203BA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5375969E-7B98-CA44-A84C-D354E6CF8BD6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F9A8589F-6FEE-4C4D-A060-9ED90BE6A652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B50292E4-9FF2-4A4C-A61F-29A353CF10C3}"/>
                </a:ext>
              </a:extLst>
            </p:cNvPr>
            <p:cNvGrpSpPr/>
            <p:nvPr userDrawn="1"/>
          </p:nvGrpSpPr>
          <p:grpSpPr>
            <a:xfrm>
              <a:off x="2748204" y="339725"/>
              <a:ext cx="298800" cy="4103688"/>
              <a:chOff x="357779" y="339725"/>
              <a:chExt cx="298800" cy="4103688"/>
            </a:xfrm>
          </p:grpSpPr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DBEB3DF8-09AB-2B4B-B660-21B852572C91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D47D50A2-AED2-5E4F-9598-5782E9F8A81C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21B322CD-499E-6A49-9AFB-5F857BDB19D4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F588843C-B740-B64B-83C4-943F4B45DFBE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90614BDD-514B-874C-B3FA-EBA54433D8B1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2D43B192-B3F3-FF4E-85B4-B92569E63B6D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8810D318-9C97-194A-B77E-A3A1514A3B54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2D7D7C58-3FA3-7740-B21B-1467661781DA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278" name="Group 277">
              <a:extLst>
                <a:ext uri="{FF2B5EF4-FFF2-40B4-BE49-F238E27FC236}">
                  <a16:creationId xmlns:a16="http://schemas.microsoft.com/office/drawing/2014/main" id="{D7FA5641-B0D3-5A4F-A522-148BD5DDB4AE}"/>
                </a:ext>
              </a:extLst>
            </p:cNvPr>
            <p:cNvGrpSpPr/>
            <p:nvPr userDrawn="1"/>
          </p:nvGrpSpPr>
          <p:grpSpPr>
            <a:xfrm>
              <a:off x="3226289" y="339725"/>
              <a:ext cx="298800" cy="4103688"/>
              <a:chOff x="357779" y="339725"/>
              <a:chExt cx="298800" cy="4103688"/>
            </a:xfrm>
          </p:grpSpPr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F45E3DCB-58BD-4247-B916-084E0A4C5A4F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EA57E4BB-A7C3-B842-A615-06B7FEC47A24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DEC96346-120D-4845-942C-0C015411198A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B928CA65-E2DC-C141-B809-57B6BA211308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3892B0E1-B2BB-3246-8F8C-DAFA80ACA457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65B6FAAA-23C4-3E47-9D97-14FA5684DF26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1CF35F19-58C6-4B41-B13F-EE3F50C1F241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3EF7A93D-2FC5-DD43-AFC1-56B98F6C1185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287" name="Group 286">
              <a:extLst>
                <a:ext uri="{FF2B5EF4-FFF2-40B4-BE49-F238E27FC236}">
                  <a16:creationId xmlns:a16="http://schemas.microsoft.com/office/drawing/2014/main" id="{48786F59-B0E1-8E41-BBED-191B7447B029}"/>
                </a:ext>
              </a:extLst>
            </p:cNvPr>
            <p:cNvGrpSpPr/>
            <p:nvPr userDrawn="1"/>
          </p:nvGrpSpPr>
          <p:grpSpPr>
            <a:xfrm>
              <a:off x="3704374" y="339725"/>
              <a:ext cx="298800" cy="4103688"/>
              <a:chOff x="357779" y="339725"/>
              <a:chExt cx="298800" cy="4103688"/>
            </a:xfrm>
          </p:grpSpPr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CE6B34B1-0C0D-9E4D-8053-CEB68C750C54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4013CC65-5A3B-944A-9D81-19DF21A4016E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90" name="Rectangle 289">
                <a:extLst>
                  <a:ext uri="{FF2B5EF4-FFF2-40B4-BE49-F238E27FC236}">
                    <a16:creationId xmlns:a16="http://schemas.microsoft.com/office/drawing/2014/main" id="{CC456D24-51D8-DF4C-A226-A15FEC29EBFB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08B00B97-102C-5A41-A279-B3C29435F59F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92" name="Rectangle 291">
                <a:extLst>
                  <a:ext uri="{FF2B5EF4-FFF2-40B4-BE49-F238E27FC236}">
                    <a16:creationId xmlns:a16="http://schemas.microsoft.com/office/drawing/2014/main" id="{5BC2B188-6506-BA4F-BA1B-033178DD9D62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F1B67AD1-E669-1948-B3F0-004B143575B8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21FF9548-C270-AA4A-BCF7-27886287AD94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8646F072-23E8-E148-9211-12D680E4C15E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EC8FB2B3-45B7-034C-8FDE-CAA21BEB8578}"/>
                </a:ext>
              </a:extLst>
            </p:cNvPr>
            <p:cNvGrpSpPr/>
            <p:nvPr userDrawn="1"/>
          </p:nvGrpSpPr>
          <p:grpSpPr>
            <a:xfrm>
              <a:off x="4182459" y="339725"/>
              <a:ext cx="298800" cy="4103688"/>
              <a:chOff x="357779" y="339725"/>
              <a:chExt cx="298800" cy="4103688"/>
            </a:xfrm>
          </p:grpSpPr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A4600248-D7E7-394D-AE64-6809E6C89D34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F0632D09-8275-0F41-888E-B7CF650FFFED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7913E4B2-072F-5B4D-9A6A-44DE19622B52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D8484524-9F55-CF4F-AD4F-6C5767ABA754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75EA086C-6499-C747-B2CD-79F3B8084661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522C8D79-A530-1244-A46D-507F946D87C2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60CD2A0B-9CD2-3E42-B74B-BDD4E6AE8E60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880E78E6-DBC9-F641-BD51-0832D9D8400C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667F1643-6DE0-3A4F-BE8E-17770626DB6E}"/>
                </a:ext>
              </a:extLst>
            </p:cNvPr>
            <p:cNvGrpSpPr/>
            <p:nvPr userDrawn="1"/>
          </p:nvGrpSpPr>
          <p:grpSpPr>
            <a:xfrm>
              <a:off x="4660544" y="339725"/>
              <a:ext cx="298800" cy="4103688"/>
              <a:chOff x="357779" y="339725"/>
              <a:chExt cx="298800" cy="4103688"/>
            </a:xfrm>
          </p:grpSpPr>
          <p:sp>
            <p:nvSpPr>
              <p:cNvPr id="306" name="Rectangle 305">
                <a:extLst>
                  <a:ext uri="{FF2B5EF4-FFF2-40B4-BE49-F238E27FC236}">
                    <a16:creationId xmlns:a16="http://schemas.microsoft.com/office/drawing/2014/main" id="{D09BA541-AD96-BA49-B4F4-718BA261E38F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7" name="Rectangle 306">
                <a:extLst>
                  <a:ext uri="{FF2B5EF4-FFF2-40B4-BE49-F238E27FC236}">
                    <a16:creationId xmlns:a16="http://schemas.microsoft.com/office/drawing/2014/main" id="{F48D0544-CC56-E74C-867A-5E39C49CAB01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8" name="Rectangle 307">
                <a:extLst>
                  <a:ext uri="{FF2B5EF4-FFF2-40B4-BE49-F238E27FC236}">
                    <a16:creationId xmlns:a16="http://schemas.microsoft.com/office/drawing/2014/main" id="{AB492EC4-2C23-084E-BEEC-7614A5DDEF5F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9" name="Rectangle 308">
                <a:extLst>
                  <a:ext uri="{FF2B5EF4-FFF2-40B4-BE49-F238E27FC236}">
                    <a16:creationId xmlns:a16="http://schemas.microsoft.com/office/drawing/2014/main" id="{9A8ED7ED-512B-9340-A60F-F90322D14A4A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id="{B1F7CD32-87B9-684B-BD6C-86C948F2C3D4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C70FCD7C-893A-E44A-9C65-35230FED8487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D11EF32A-B078-8948-B5AD-BFF5C2AC1220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A8CAE4F7-B5F1-EC4B-9DC7-A6DFFF443D9D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14" name="Group 313">
              <a:extLst>
                <a:ext uri="{FF2B5EF4-FFF2-40B4-BE49-F238E27FC236}">
                  <a16:creationId xmlns:a16="http://schemas.microsoft.com/office/drawing/2014/main" id="{BFA9403B-8F55-4D46-ACE8-B95FFE75A27D}"/>
                </a:ext>
              </a:extLst>
            </p:cNvPr>
            <p:cNvGrpSpPr/>
            <p:nvPr userDrawn="1"/>
          </p:nvGrpSpPr>
          <p:grpSpPr>
            <a:xfrm>
              <a:off x="5138629" y="339725"/>
              <a:ext cx="298800" cy="4103688"/>
              <a:chOff x="357779" y="339725"/>
              <a:chExt cx="298800" cy="4103688"/>
            </a:xfrm>
          </p:grpSpPr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01AE80AD-E9E5-A140-B5FF-F33031870B63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FC4DEAB4-601C-FA40-AD65-EAE0A2932A98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8DE85683-D74B-A947-BCEF-282FEF2B36CB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454C0E7C-B372-F147-A3CE-D4F7F644196B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3D253187-B2CD-9E43-84D6-1F7EC1A69166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ADD95762-DAFD-0044-8671-61C938FC1EBF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42DE473A-E584-B742-9824-DE4FF4C3627A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5105339D-1B97-1D4E-AA68-389957D6B349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23" name="Group 322">
              <a:extLst>
                <a:ext uri="{FF2B5EF4-FFF2-40B4-BE49-F238E27FC236}">
                  <a16:creationId xmlns:a16="http://schemas.microsoft.com/office/drawing/2014/main" id="{AF97A029-E392-8246-816A-27A10C2F707C}"/>
                </a:ext>
              </a:extLst>
            </p:cNvPr>
            <p:cNvGrpSpPr/>
            <p:nvPr userDrawn="1"/>
          </p:nvGrpSpPr>
          <p:grpSpPr>
            <a:xfrm>
              <a:off x="5616714" y="339725"/>
              <a:ext cx="298800" cy="4103688"/>
              <a:chOff x="357779" y="339725"/>
              <a:chExt cx="298800" cy="4103688"/>
            </a:xfrm>
          </p:grpSpPr>
          <p:sp>
            <p:nvSpPr>
              <p:cNvPr id="324" name="Rectangle 323">
                <a:extLst>
                  <a:ext uri="{FF2B5EF4-FFF2-40B4-BE49-F238E27FC236}">
                    <a16:creationId xmlns:a16="http://schemas.microsoft.com/office/drawing/2014/main" id="{BCEE7283-142D-6643-9DDB-C3086A3B54BB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25" name="Rectangle 324">
                <a:extLst>
                  <a:ext uri="{FF2B5EF4-FFF2-40B4-BE49-F238E27FC236}">
                    <a16:creationId xmlns:a16="http://schemas.microsoft.com/office/drawing/2014/main" id="{F60E5530-1485-2947-8FE0-0E2B294BA458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26" name="Rectangle 325">
                <a:extLst>
                  <a:ext uri="{FF2B5EF4-FFF2-40B4-BE49-F238E27FC236}">
                    <a16:creationId xmlns:a16="http://schemas.microsoft.com/office/drawing/2014/main" id="{88453AE7-FCCA-2542-8DA7-22CEA2A6B5ED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C142D901-3EAE-A648-A456-9091AEEE037C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3BBCABF2-01EF-B944-9F5D-1DB6E1C6FA5C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2AB621CA-E3C8-0045-8464-57C898FFD3E7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7B7944F5-67FB-8849-8029-970C05D4AA4A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6BB5E7F8-E217-EB43-963B-2BBC95CF640F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32" name="Group 331">
              <a:extLst>
                <a:ext uri="{FF2B5EF4-FFF2-40B4-BE49-F238E27FC236}">
                  <a16:creationId xmlns:a16="http://schemas.microsoft.com/office/drawing/2014/main" id="{7DE0183E-6C40-F342-9AD4-51A85152FA61}"/>
                </a:ext>
              </a:extLst>
            </p:cNvPr>
            <p:cNvGrpSpPr/>
            <p:nvPr userDrawn="1"/>
          </p:nvGrpSpPr>
          <p:grpSpPr>
            <a:xfrm>
              <a:off x="6094799" y="339725"/>
              <a:ext cx="298800" cy="4103688"/>
              <a:chOff x="357779" y="339725"/>
              <a:chExt cx="298800" cy="4103688"/>
            </a:xfrm>
          </p:grpSpPr>
          <p:sp>
            <p:nvSpPr>
              <p:cNvPr id="333" name="Rectangle 332">
                <a:extLst>
                  <a:ext uri="{FF2B5EF4-FFF2-40B4-BE49-F238E27FC236}">
                    <a16:creationId xmlns:a16="http://schemas.microsoft.com/office/drawing/2014/main" id="{7C2E5BA3-7DF5-9743-9572-5981497C0B45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34" name="Rectangle 333">
                <a:extLst>
                  <a:ext uri="{FF2B5EF4-FFF2-40B4-BE49-F238E27FC236}">
                    <a16:creationId xmlns:a16="http://schemas.microsoft.com/office/drawing/2014/main" id="{F3D2933C-AF96-E147-B65C-12651AFD55C0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35" name="Rectangle 334">
                <a:extLst>
                  <a:ext uri="{FF2B5EF4-FFF2-40B4-BE49-F238E27FC236}">
                    <a16:creationId xmlns:a16="http://schemas.microsoft.com/office/drawing/2014/main" id="{5F333EAE-90A9-0044-9C2E-18EA6B3E5610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4E876B87-4EE4-4147-A380-E73413E472A1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37" name="Rectangle 336">
                <a:extLst>
                  <a:ext uri="{FF2B5EF4-FFF2-40B4-BE49-F238E27FC236}">
                    <a16:creationId xmlns:a16="http://schemas.microsoft.com/office/drawing/2014/main" id="{E7E451FD-C13D-BE42-98D3-23EC98757CBA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B6E13CEB-D9B4-8546-B703-FB3C46D7DE98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39" name="Rectangle 338">
                <a:extLst>
                  <a:ext uri="{FF2B5EF4-FFF2-40B4-BE49-F238E27FC236}">
                    <a16:creationId xmlns:a16="http://schemas.microsoft.com/office/drawing/2014/main" id="{F6FBF3E8-42B2-0748-8CB8-86F7571DDFB5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40" name="Rectangle 339">
                <a:extLst>
                  <a:ext uri="{FF2B5EF4-FFF2-40B4-BE49-F238E27FC236}">
                    <a16:creationId xmlns:a16="http://schemas.microsoft.com/office/drawing/2014/main" id="{7BC3274E-6D2A-C84A-A902-E004E2711BAC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41" name="Group 340">
              <a:extLst>
                <a:ext uri="{FF2B5EF4-FFF2-40B4-BE49-F238E27FC236}">
                  <a16:creationId xmlns:a16="http://schemas.microsoft.com/office/drawing/2014/main" id="{2E0C14EB-47B5-4543-8428-B29107490E29}"/>
                </a:ext>
              </a:extLst>
            </p:cNvPr>
            <p:cNvGrpSpPr/>
            <p:nvPr userDrawn="1"/>
          </p:nvGrpSpPr>
          <p:grpSpPr>
            <a:xfrm>
              <a:off x="6572884" y="339725"/>
              <a:ext cx="298800" cy="4103688"/>
              <a:chOff x="357779" y="339725"/>
              <a:chExt cx="298800" cy="4103688"/>
            </a:xfrm>
          </p:grpSpPr>
          <p:sp>
            <p:nvSpPr>
              <p:cNvPr id="342" name="Rectangle 341">
                <a:extLst>
                  <a:ext uri="{FF2B5EF4-FFF2-40B4-BE49-F238E27FC236}">
                    <a16:creationId xmlns:a16="http://schemas.microsoft.com/office/drawing/2014/main" id="{7A573DF8-D82D-2349-B81B-DE3EEA4AE399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43" name="Rectangle 342">
                <a:extLst>
                  <a:ext uri="{FF2B5EF4-FFF2-40B4-BE49-F238E27FC236}">
                    <a16:creationId xmlns:a16="http://schemas.microsoft.com/office/drawing/2014/main" id="{796208DA-1B3B-4648-9E17-ECECB4A972B8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44" name="Rectangle 343">
                <a:extLst>
                  <a:ext uri="{FF2B5EF4-FFF2-40B4-BE49-F238E27FC236}">
                    <a16:creationId xmlns:a16="http://schemas.microsoft.com/office/drawing/2014/main" id="{D27B1369-1224-6444-9AF5-227073CA3002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45" name="Rectangle 344">
                <a:extLst>
                  <a:ext uri="{FF2B5EF4-FFF2-40B4-BE49-F238E27FC236}">
                    <a16:creationId xmlns:a16="http://schemas.microsoft.com/office/drawing/2014/main" id="{FBBE84E2-862A-284A-8E59-56E77403B7F0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46" name="Rectangle 345">
                <a:extLst>
                  <a:ext uri="{FF2B5EF4-FFF2-40B4-BE49-F238E27FC236}">
                    <a16:creationId xmlns:a16="http://schemas.microsoft.com/office/drawing/2014/main" id="{BD2410F2-566E-A546-B6C4-C998A8B9A529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E1B5F211-B103-6940-9308-E277685C3554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48" name="Rectangle 347">
                <a:extLst>
                  <a:ext uri="{FF2B5EF4-FFF2-40B4-BE49-F238E27FC236}">
                    <a16:creationId xmlns:a16="http://schemas.microsoft.com/office/drawing/2014/main" id="{5CA2BE73-B4AC-E64E-8AF1-655C236E0B73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49" name="Rectangle 348">
                <a:extLst>
                  <a:ext uri="{FF2B5EF4-FFF2-40B4-BE49-F238E27FC236}">
                    <a16:creationId xmlns:a16="http://schemas.microsoft.com/office/drawing/2014/main" id="{C9FA2AA5-991F-774F-929B-4465BB4AB434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50" name="Group 349">
              <a:extLst>
                <a:ext uri="{FF2B5EF4-FFF2-40B4-BE49-F238E27FC236}">
                  <a16:creationId xmlns:a16="http://schemas.microsoft.com/office/drawing/2014/main" id="{B6E77EC5-1B31-D54A-8CAF-493F78FB7E9C}"/>
                </a:ext>
              </a:extLst>
            </p:cNvPr>
            <p:cNvGrpSpPr/>
            <p:nvPr userDrawn="1"/>
          </p:nvGrpSpPr>
          <p:grpSpPr>
            <a:xfrm>
              <a:off x="7050969" y="339725"/>
              <a:ext cx="298800" cy="4103688"/>
              <a:chOff x="357779" y="339725"/>
              <a:chExt cx="298800" cy="4103688"/>
            </a:xfrm>
          </p:grpSpPr>
          <p:sp>
            <p:nvSpPr>
              <p:cNvPr id="351" name="Rectangle 350">
                <a:extLst>
                  <a:ext uri="{FF2B5EF4-FFF2-40B4-BE49-F238E27FC236}">
                    <a16:creationId xmlns:a16="http://schemas.microsoft.com/office/drawing/2014/main" id="{B39403BF-CD86-5244-A4F4-90FB73B8C55A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618FF3F3-E6CE-6B40-A23C-AE1F3426B227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18A7EC7D-C906-1F4B-8CE7-B1CB71868A8B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4C386609-CD54-D549-A945-FD3EEC1338F4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55" name="Rectangle 354">
                <a:extLst>
                  <a:ext uri="{FF2B5EF4-FFF2-40B4-BE49-F238E27FC236}">
                    <a16:creationId xmlns:a16="http://schemas.microsoft.com/office/drawing/2014/main" id="{A016BCB9-5CBD-9A4C-96DE-F9B0BDAA04DF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6F92E2B6-B310-E746-90F3-2DB309D50FA7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57" name="Rectangle 356">
                <a:extLst>
                  <a:ext uri="{FF2B5EF4-FFF2-40B4-BE49-F238E27FC236}">
                    <a16:creationId xmlns:a16="http://schemas.microsoft.com/office/drawing/2014/main" id="{05534660-5F13-9C4B-A801-6DA4ADB27BDB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58" name="Rectangle 357">
                <a:extLst>
                  <a:ext uri="{FF2B5EF4-FFF2-40B4-BE49-F238E27FC236}">
                    <a16:creationId xmlns:a16="http://schemas.microsoft.com/office/drawing/2014/main" id="{EF58F904-FF63-5242-9C0E-EE9D47A3A716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59" name="Group 358">
              <a:extLst>
                <a:ext uri="{FF2B5EF4-FFF2-40B4-BE49-F238E27FC236}">
                  <a16:creationId xmlns:a16="http://schemas.microsoft.com/office/drawing/2014/main" id="{B89FE7BE-6867-C447-A1C7-1CB7D1C0670D}"/>
                </a:ext>
              </a:extLst>
            </p:cNvPr>
            <p:cNvGrpSpPr/>
            <p:nvPr userDrawn="1"/>
          </p:nvGrpSpPr>
          <p:grpSpPr>
            <a:xfrm>
              <a:off x="7529054" y="339725"/>
              <a:ext cx="298800" cy="4103688"/>
              <a:chOff x="357779" y="339725"/>
              <a:chExt cx="298800" cy="4103688"/>
            </a:xfrm>
          </p:grpSpPr>
          <p:sp>
            <p:nvSpPr>
              <p:cNvPr id="360" name="Rectangle 359">
                <a:extLst>
                  <a:ext uri="{FF2B5EF4-FFF2-40B4-BE49-F238E27FC236}">
                    <a16:creationId xmlns:a16="http://schemas.microsoft.com/office/drawing/2014/main" id="{51051AB3-2393-CA4F-8B98-FB267798C057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61" name="Rectangle 360">
                <a:extLst>
                  <a:ext uri="{FF2B5EF4-FFF2-40B4-BE49-F238E27FC236}">
                    <a16:creationId xmlns:a16="http://schemas.microsoft.com/office/drawing/2014/main" id="{4BD73E59-330B-B243-9D45-D8ABE4A1FE54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62" name="Rectangle 361">
                <a:extLst>
                  <a:ext uri="{FF2B5EF4-FFF2-40B4-BE49-F238E27FC236}">
                    <a16:creationId xmlns:a16="http://schemas.microsoft.com/office/drawing/2014/main" id="{B28C0E1E-3149-AF48-9C52-6FEE6820D39A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63" name="Rectangle 362">
                <a:extLst>
                  <a:ext uri="{FF2B5EF4-FFF2-40B4-BE49-F238E27FC236}">
                    <a16:creationId xmlns:a16="http://schemas.microsoft.com/office/drawing/2014/main" id="{F578D518-D4C6-3340-92A1-004B64879116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id="{787EC9C8-7D0B-B241-A6A0-86929AE106D7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65" name="Rectangle 364">
                <a:extLst>
                  <a:ext uri="{FF2B5EF4-FFF2-40B4-BE49-F238E27FC236}">
                    <a16:creationId xmlns:a16="http://schemas.microsoft.com/office/drawing/2014/main" id="{45C29018-6EDF-0A4C-BB8F-A25C9BFD83CD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66" name="Rectangle 365">
                <a:extLst>
                  <a:ext uri="{FF2B5EF4-FFF2-40B4-BE49-F238E27FC236}">
                    <a16:creationId xmlns:a16="http://schemas.microsoft.com/office/drawing/2014/main" id="{397F3FEF-E8F1-8042-8736-27FC0B6A5DC2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67" name="Rectangle 366">
                <a:extLst>
                  <a:ext uri="{FF2B5EF4-FFF2-40B4-BE49-F238E27FC236}">
                    <a16:creationId xmlns:a16="http://schemas.microsoft.com/office/drawing/2014/main" id="{68B4801B-337D-6445-99E2-22398C699E22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68" name="Group 367">
              <a:extLst>
                <a:ext uri="{FF2B5EF4-FFF2-40B4-BE49-F238E27FC236}">
                  <a16:creationId xmlns:a16="http://schemas.microsoft.com/office/drawing/2014/main" id="{14D8F03E-CC06-704C-B484-52938AF29492}"/>
                </a:ext>
              </a:extLst>
            </p:cNvPr>
            <p:cNvGrpSpPr/>
            <p:nvPr userDrawn="1"/>
          </p:nvGrpSpPr>
          <p:grpSpPr>
            <a:xfrm>
              <a:off x="8007139" y="339725"/>
              <a:ext cx="298800" cy="4103688"/>
              <a:chOff x="357779" y="339725"/>
              <a:chExt cx="298800" cy="4103688"/>
            </a:xfrm>
          </p:grpSpPr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F2BB14A5-33B6-6F47-BC0E-2A5E12E9718A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70" name="Rectangle 369">
                <a:extLst>
                  <a:ext uri="{FF2B5EF4-FFF2-40B4-BE49-F238E27FC236}">
                    <a16:creationId xmlns:a16="http://schemas.microsoft.com/office/drawing/2014/main" id="{4F039FF5-C1ED-3F4F-9C65-F0B9F65C7029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F82FF630-960D-194F-BC28-504E56066C74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72" name="Rectangle 371">
                <a:extLst>
                  <a:ext uri="{FF2B5EF4-FFF2-40B4-BE49-F238E27FC236}">
                    <a16:creationId xmlns:a16="http://schemas.microsoft.com/office/drawing/2014/main" id="{1752EFA1-80DE-E043-BC3A-3883824B28AD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403CFBBF-AA33-8B47-8A50-F03774B44E70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74" name="Rectangle 373">
                <a:extLst>
                  <a:ext uri="{FF2B5EF4-FFF2-40B4-BE49-F238E27FC236}">
                    <a16:creationId xmlns:a16="http://schemas.microsoft.com/office/drawing/2014/main" id="{04A08381-621D-9F4A-8EA1-B44495FBC3A5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75" name="Rectangle 374">
                <a:extLst>
                  <a:ext uri="{FF2B5EF4-FFF2-40B4-BE49-F238E27FC236}">
                    <a16:creationId xmlns:a16="http://schemas.microsoft.com/office/drawing/2014/main" id="{0D3F86FB-4B9E-C542-8BF3-311A23912121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76" name="Rectangle 375">
                <a:extLst>
                  <a:ext uri="{FF2B5EF4-FFF2-40B4-BE49-F238E27FC236}">
                    <a16:creationId xmlns:a16="http://schemas.microsoft.com/office/drawing/2014/main" id="{2048D530-260E-784B-8893-0DE1A020B60D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77" name="Group 376">
              <a:extLst>
                <a:ext uri="{FF2B5EF4-FFF2-40B4-BE49-F238E27FC236}">
                  <a16:creationId xmlns:a16="http://schemas.microsoft.com/office/drawing/2014/main" id="{8952574D-9438-084A-835F-C8BC3A54E16D}"/>
                </a:ext>
              </a:extLst>
            </p:cNvPr>
            <p:cNvGrpSpPr/>
            <p:nvPr userDrawn="1"/>
          </p:nvGrpSpPr>
          <p:grpSpPr>
            <a:xfrm>
              <a:off x="8485219" y="339725"/>
              <a:ext cx="298800" cy="4103688"/>
              <a:chOff x="357779" y="339725"/>
              <a:chExt cx="298800" cy="4103688"/>
            </a:xfrm>
          </p:grpSpPr>
          <p:sp>
            <p:nvSpPr>
              <p:cNvPr id="378" name="Rectangle 377">
                <a:extLst>
                  <a:ext uri="{FF2B5EF4-FFF2-40B4-BE49-F238E27FC236}">
                    <a16:creationId xmlns:a16="http://schemas.microsoft.com/office/drawing/2014/main" id="{652D550B-DAC2-DA4F-A929-3F4B335B6C54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79" name="Rectangle 378">
                <a:extLst>
                  <a:ext uri="{FF2B5EF4-FFF2-40B4-BE49-F238E27FC236}">
                    <a16:creationId xmlns:a16="http://schemas.microsoft.com/office/drawing/2014/main" id="{76E83691-03FF-E840-8204-8A2B4BD6D39C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0B6092A0-2144-4847-95F8-E85E94BA0E9A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81" name="Rectangle 380">
                <a:extLst>
                  <a:ext uri="{FF2B5EF4-FFF2-40B4-BE49-F238E27FC236}">
                    <a16:creationId xmlns:a16="http://schemas.microsoft.com/office/drawing/2014/main" id="{1951ACCD-A3CB-A844-AD8E-97B5ED6A8405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C0CC0698-6136-4B41-A16F-439061F46F95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83" name="Rectangle 382">
                <a:extLst>
                  <a:ext uri="{FF2B5EF4-FFF2-40B4-BE49-F238E27FC236}">
                    <a16:creationId xmlns:a16="http://schemas.microsoft.com/office/drawing/2014/main" id="{A5A6E64E-2D3C-8D4C-B9C4-6ABB2D24CCD3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84" name="Rectangle 383">
                <a:extLst>
                  <a:ext uri="{FF2B5EF4-FFF2-40B4-BE49-F238E27FC236}">
                    <a16:creationId xmlns:a16="http://schemas.microsoft.com/office/drawing/2014/main" id="{2E6A2CA3-6C02-4A48-A0C1-9DB891AD857A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85" name="Rectangle 384">
                <a:extLst>
                  <a:ext uri="{FF2B5EF4-FFF2-40B4-BE49-F238E27FC236}">
                    <a16:creationId xmlns:a16="http://schemas.microsoft.com/office/drawing/2014/main" id="{C19808B6-A2CD-E847-BD26-4E6E7DC68B00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37181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339725"/>
            <a:ext cx="6518277" cy="34157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543DD-043A-7743-A914-4BD35CA1C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5" y="1429556"/>
            <a:ext cx="6518276" cy="3013858"/>
          </a:xfrm>
          <a:prstGeom prst="rect">
            <a:avLst/>
          </a:prstGeom>
        </p:spPr>
        <p:txBody>
          <a:bodyPr lIns="0" tIns="0" rIns="0" bIns="0"/>
          <a:lstStyle>
            <a:lvl1pPr marL="90488" indent="-90488" defTabSz="270000">
              <a:lnSpc>
                <a:spcPct val="100000"/>
              </a:lnSpc>
              <a:tabLst/>
              <a:defRPr sz="12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270272" indent="-130969" defTabSz="270000">
              <a:lnSpc>
                <a:spcPct val="100000"/>
              </a:lnSpc>
              <a:tabLst/>
              <a:defRPr sz="12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2pPr>
            <a:lvl3pPr marL="402431" indent="-132160" defTabSz="270000">
              <a:lnSpc>
                <a:spcPct val="100000"/>
              </a:lnSpc>
              <a:tabLst/>
              <a:defRPr sz="12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3pPr>
            <a:lvl4pPr marL="533400" indent="-130969" defTabSz="270000">
              <a:lnSpc>
                <a:spcPct val="100000"/>
              </a:lnSpc>
              <a:tabLst/>
              <a:defRPr sz="12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4pPr>
            <a:lvl5pPr marL="672704" indent="-139304" defTabSz="270000">
              <a:lnSpc>
                <a:spcPct val="100000"/>
              </a:lnSpc>
              <a:tabLst/>
              <a:defRPr sz="12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experience insights https://digitalinsights.jisc.ac.uk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8774" y="1047262"/>
            <a:ext cx="6518277" cy="25574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700" b="0" i="0">
                <a:solidFill>
                  <a:schemeClr val="bg1"/>
                </a:solidFill>
                <a:latin typeface="+mn-lt"/>
                <a:ea typeface="Roboto Medium" panose="02000000000000000000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72230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94">
          <p15:clr>
            <a:srgbClr val="FBAE40"/>
          </p15:clr>
        </p15:guide>
        <p15:guide id="2" pos="4332">
          <p15:clr>
            <a:srgbClr val="FBAE40"/>
          </p15:clr>
        </p15:guide>
        <p15:guide id="3" orient="horz" pos="78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r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15901" y="879475"/>
            <a:ext cx="8712199" cy="3852864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27/06/2017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https://www.jisc.ac.uk/rd/projects/student-digital-experience-tracker  #digitalstudent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A29580BF-600D-47BA-9FF1-E091792F333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65219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9" y="2124074"/>
            <a:ext cx="6085791" cy="44767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50939" y="2540973"/>
            <a:ext cx="6085791" cy="307777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27/06/2017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https://www.jisc.ac.uk/rd/projects/student-digital-experience-tracker  #digitalstudent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DEFB4911-8566-4250-B8D8-C3C1477E369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58291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058BCC-7A26-6A42-AA87-525F6042C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experience insights https://digitalinsights.jisc.ac.uk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973A5-CA9C-1043-A3DA-4ED6E6C46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 dirty="0"/>
          </a:p>
        </p:txBody>
      </p:sp>
      <p:grpSp>
        <p:nvGrpSpPr>
          <p:cNvPr id="386" name="Group 385">
            <a:extLst>
              <a:ext uri="{FF2B5EF4-FFF2-40B4-BE49-F238E27FC236}">
                <a16:creationId xmlns:a16="http://schemas.microsoft.com/office/drawing/2014/main" id="{B10D8A02-3B7A-9D40-B70A-9E4FC92293F8}"/>
              </a:ext>
            </a:extLst>
          </p:cNvPr>
          <p:cNvGrpSpPr/>
          <p:nvPr userDrawn="1"/>
        </p:nvGrpSpPr>
        <p:grpSpPr>
          <a:xfrm>
            <a:off x="357779" y="339725"/>
            <a:ext cx="8426240" cy="4103688"/>
            <a:chOff x="357779" y="339725"/>
            <a:chExt cx="8426240" cy="4103688"/>
          </a:xfrm>
        </p:grpSpPr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B2527C05-AB2B-5946-9B27-675CFF8EBA06}"/>
                </a:ext>
              </a:extLst>
            </p:cNvPr>
            <p:cNvGrpSpPr/>
            <p:nvPr userDrawn="1"/>
          </p:nvGrpSpPr>
          <p:grpSpPr>
            <a:xfrm>
              <a:off x="357779" y="339725"/>
              <a:ext cx="298800" cy="4103688"/>
              <a:chOff x="357779" y="339725"/>
              <a:chExt cx="298800" cy="4103688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180BAFD-BA12-514F-90DB-A8F50B1EA6E3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EE00541B-D9F5-4143-8D82-D7BE6AC33360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7ACAEA3B-6751-CE4E-8C61-E7E17543E456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2B62BA43-865A-0141-A584-0E139E531350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06E2FE7A-CEE9-2041-B40F-A16B0F078E7B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07B45580-C20B-B642-BDF0-707F0F4E3894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A799835D-49EF-9043-893A-59CDA8402312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725D5DD0-5874-ED49-9A3C-210DFA081C8E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F6FF0FCB-C661-0E47-A28A-9E4049BEF867}"/>
                </a:ext>
              </a:extLst>
            </p:cNvPr>
            <p:cNvGrpSpPr/>
            <p:nvPr userDrawn="1"/>
          </p:nvGrpSpPr>
          <p:grpSpPr>
            <a:xfrm>
              <a:off x="835864" y="339725"/>
              <a:ext cx="298800" cy="4103688"/>
              <a:chOff x="357779" y="339725"/>
              <a:chExt cx="298800" cy="4103688"/>
            </a:xfrm>
          </p:grpSpPr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F5DB71A9-1216-B742-A164-06B190733331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63438C77-1738-0C4F-949E-8223F7068CEA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3FEC894E-834D-6D48-B46A-37CA696AFA6F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BA64FBEB-1B5B-3C41-89FB-BBB24E1264A8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56554B95-DDCF-C141-A182-FBD432909A0B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EF321167-C78A-3340-AEE1-03447D3B8AE4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40" name="Rectangle 239">
                <a:extLst>
                  <a:ext uri="{FF2B5EF4-FFF2-40B4-BE49-F238E27FC236}">
                    <a16:creationId xmlns:a16="http://schemas.microsoft.com/office/drawing/2014/main" id="{33359505-7997-C944-B48B-7A064131CD8C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41" name="Rectangle 240">
                <a:extLst>
                  <a:ext uri="{FF2B5EF4-FFF2-40B4-BE49-F238E27FC236}">
                    <a16:creationId xmlns:a16="http://schemas.microsoft.com/office/drawing/2014/main" id="{1E3C4AAD-BC06-AE46-A591-C57907D03D55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FB5E0307-5105-2F43-86FF-C0E763980928}"/>
                </a:ext>
              </a:extLst>
            </p:cNvPr>
            <p:cNvGrpSpPr/>
            <p:nvPr userDrawn="1"/>
          </p:nvGrpSpPr>
          <p:grpSpPr>
            <a:xfrm>
              <a:off x="1313949" y="339725"/>
              <a:ext cx="298800" cy="4103688"/>
              <a:chOff x="357779" y="339725"/>
              <a:chExt cx="298800" cy="4103688"/>
            </a:xfrm>
          </p:grpSpPr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258E519E-36BB-A248-841C-B124592BC60C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5662416F-24B1-9445-8372-200B06F04AED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D654C5B2-C8C9-7246-BAC2-F128DFD89FA1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B46A9979-3521-434B-801F-F906A7703B72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F5A86AF0-77FC-F74A-A194-71CADA20436C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4C2A4D7C-E7DF-B547-A60F-9436BF2A7685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525FBFA2-2D8F-B04A-B7A9-520DC8798667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9D5728D2-A600-2743-BDC0-20525D5639A1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D1935623-F886-844C-83AD-B569E5750789}"/>
                </a:ext>
              </a:extLst>
            </p:cNvPr>
            <p:cNvGrpSpPr/>
            <p:nvPr userDrawn="1"/>
          </p:nvGrpSpPr>
          <p:grpSpPr>
            <a:xfrm>
              <a:off x="1792034" y="339725"/>
              <a:ext cx="298800" cy="4103688"/>
              <a:chOff x="357779" y="339725"/>
              <a:chExt cx="298800" cy="4103688"/>
            </a:xfrm>
          </p:grpSpPr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1792EE9A-7B8E-1C44-AB2F-FF42A36695BA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FDE00FC5-01F8-B747-9F43-415C38A56237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7EA603E3-8633-2942-BB09-254D5B9EFBCB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3EF28819-F740-9542-BFB3-A65FA102BB7A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7C455E6D-C421-B148-8EFE-86B2B426BFE4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id="{F1DD7B83-E329-1148-B63A-33E24FDDE7FC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BF2A73B7-FD83-1B45-93DE-157CC6075075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51889E43-331E-634F-BACC-9072CD19340C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88D21F37-06C6-254A-BEE1-0973A28F5C5C}"/>
                </a:ext>
              </a:extLst>
            </p:cNvPr>
            <p:cNvGrpSpPr/>
            <p:nvPr userDrawn="1"/>
          </p:nvGrpSpPr>
          <p:grpSpPr>
            <a:xfrm>
              <a:off x="2270119" y="339725"/>
              <a:ext cx="298800" cy="4103688"/>
              <a:chOff x="357779" y="339725"/>
              <a:chExt cx="298800" cy="4103688"/>
            </a:xfrm>
          </p:grpSpPr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C80CC105-110B-694B-9565-54831C47367D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13AF81F0-749C-EB4E-BF30-B2122F883322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1B09E496-BE81-C74C-895B-4C98DC3BADDB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5CCA83F6-F1CC-0747-B5EF-C9E267FE573C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6C4AACAF-8A5F-B441-B0E5-4A45B98E616E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34011957-8F57-CA4E-B229-22266E9203BA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5375969E-7B98-CA44-A84C-D354E6CF8BD6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F9A8589F-6FEE-4C4D-A060-9ED90BE6A652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B50292E4-9FF2-4A4C-A61F-29A353CF10C3}"/>
                </a:ext>
              </a:extLst>
            </p:cNvPr>
            <p:cNvGrpSpPr/>
            <p:nvPr userDrawn="1"/>
          </p:nvGrpSpPr>
          <p:grpSpPr>
            <a:xfrm>
              <a:off x="2748204" y="339725"/>
              <a:ext cx="298800" cy="4103688"/>
              <a:chOff x="357779" y="339725"/>
              <a:chExt cx="298800" cy="4103688"/>
            </a:xfrm>
          </p:grpSpPr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DBEB3DF8-09AB-2B4B-B660-21B852572C91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D47D50A2-AED2-5E4F-9598-5782E9F8A81C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21B322CD-499E-6A49-9AFB-5F857BDB19D4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F588843C-B740-B64B-83C4-943F4B45DFBE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90614BDD-514B-874C-B3FA-EBA54433D8B1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2D43B192-B3F3-FF4E-85B4-B92569E63B6D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8810D318-9C97-194A-B77E-A3A1514A3B54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2D7D7C58-3FA3-7740-B21B-1467661781DA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278" name="Group 277">
              <a:extLst>
                <a:ext uri="{FF2B5EF4-FFF2-40B4-BE49-F238E27FC236}">
                  <a16:creationId xmlns:a16="http://schemas.microsoft.com/office/drawing/2014/main" id="{D7FA5641-B0D3-5A4F-A522-148BD5DDB4AE}"/>
                </a:ext>
              </a:extLst>
            </p:cNvPr>
            <p:cNvGrpSpPr/>
            <p:nvPr userDrawn="1"/>
          </p:nvGrpSpPr>
          <p:grpSpPr>
            <a:xfrm>
              <a:off x="3226289" y="339725"/>
              <a:ext cx="298800" cy="4103688"/>
              <a:chOff x="357779" y="339725"/>
              <a:chExt cx="298800" cy="4103688"/>
            </a:xfrm>
          </p:grpSpPr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F45E3DCB-58BD-4247-B916-084E0A4C5A4F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EA57E4BB-A7C3-B842-A615-06B7FEC47A24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DEC96346-120D-4845-942C-0C015411198A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B928CA65-E2DC-C141-B809-57B6BA211308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3892B0E1-B2BB-3246-8F8C-DAFA80ACA457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65B6FAAA-23C4-3E47-9D97-14FA5684DF26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1CF35F19-58C6-4B41-B13F-EE3F50C1F241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3EF7A93D-2FC5-DD43-AFC1-56B98F6C1185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287" name="Group 286">
              <a:extLst>
                <a:ext uri="{FF2B5EF4-FFF2-40B4-BE49-F238E27FC236}">
                  <a16:creationId xmlns:a16="http://schemas.microsoft.com/office/drawing/2014/main" id="{48786F59-B0E1-8E41-BBED-191B7447B029}"/>
                </a:ext>
              </a:extLst>
            </p:cNvPr>
            <p:cNvGrpSpPr/>
            <p:nvPr userDrawn="1"/>
          </p:nvGrpSpPr>
          <p:grpSpPr>
            <a:xfrm>
              <a:off x="3704374" y="339725"/>
              <a:ext cx="298800" cy="4103688"/>
              <a:chOff x="357779" y="339725"/>
              <a:chExt cx="298800" cy="4103688"/>
            </a:xfrm>
          </p:grpSpPr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CE6B34B1-0C0D-9E4D-8053-CEB68C750C54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4013CC65-5A3B-944A-9D81-19DF21A4016E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90" name="Rectangle 289">
                <a:extLst>
                  <a:ext uri="{FF2B5EF4-FFF2-40B4-BE49-F238E27FC236}">
                    <a16:creationId xmlns:a16="http://schemas.microsoft.com/office/drawing/2014/main" id="{CC456D24-51D8-DF4C-A226-A15FEC29EBFB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08B00B97-102C-5A41-A279-B3C29435F59F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92" name="Rectangle 291">
                <a:extLst>
                  <a:ext uri="{FF2B5EF4-FFF2-40B4-BE49-F238E27FC236}">
                    <a16:creationId xmlns:a16="http://schemas.microsoft.com/office/drawing/2014/main" id="{5BC2B188-6506-BA4F-BA1B-033178DD9D62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F1B67AD1-E669-1948-B3F0-004B143575B8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21FF9548-C270-AA4A-BCF7-27886287AD94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8646F072-23E8-E148-9211-12D680E4C15E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EC8FB2B3-45B7-034C-8FDE-CAA21BEB8578}"/>
                </a:ext>
              </a:extLst>
            </p:cNvPr>
            <p:cNvGrpSpPr/>
            <p:nvPr userDrawn="1"/>
          </p:nvGrpSpPr>
          <p:grpSpPr>
            <a:xfrm>
              <a:off x="4182459" y="339725"/>
              <a:ext cx="298800" cy="4103688"/>
              <a:chOff x="357779" y="339725"/>
              <a:chExt cx="298800" cy="4103688"/>
            </a:xfrm>
          </p:grpSpPr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A4600248-D7E7-394D-AE64-6809E6C89D34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F0632D09-8275-0F41-888E-B7CF650FFFED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7913E4B2-072F-5B4D-9A6A-44DE19622B52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D8484524-9F55-CF4F-AD4F-6C5767ABA754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75EA086C-6499-C747-B2CD-79F3B8084661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522C8D79-A530-1244-A46D-507F946D87C2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60CD2A0B-9CD2-3E42-B74B-BDD4E6AE8E60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880E78E6-DBC9-F641-BD51-0832D9D8400C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667F1643-6DE0-3A4F-BE8E-17770626DB6E}"/>
                </a:ext>
              </a:extLst>
            </p:cNvPr>
            <p:cNvGrpSpPr/>
            <p:nvPr userDrawn="1"/>
          </p:nvGrpSpPr>
          <p:grpSpPr>
            <a:xfrm>
              <a:off x="4660544" y="339725"/>
              <a:ext cx="298800" cy="4103688"/>
              <a:chOff x="357779" y="339725"/>
              <a:chExt cx="298800" cy="4103688"/>
            </a:xfrm>
          </p:grpSpPr>
          <p:sp>
            <p:nvSpPr>
              <p:cNvPr id="306" name="Rectangle 305">
                <a:extLst>
                  <a:ext uri="{FF2B5EF4-FFF2-40B4-BE49-F238E27FC236}">
                    <a16:creationId xmlns:a16="http://schemas.microsoft.com/office/drawing/2014/main" id="{D09BA541-AD96-BA49-B4F4-718BA261E38F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7" name="Rectangle 306">
                <a:extLst>
                  <a:ext uri="{FF2B5EF4-FFF2-40B4-BE49-F238E27FC236}">
                    <a16:creationId xmlns:a16="http://schemas.microsoft.com/office/drawing/2014/main" id="{F48D0544-CC56-E74C-867A-5E39C49CAB01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8" name="Rectangle 307">
                <a:extLst>
                  <a:ext uri="{FF2B5EF4-FFF2-40B4-BE49-F238E27FC236}">
                    <a16:creationId xmlns:a16="http://schemas.microsoft.com/office/drawing/2014/main" id="{AB492EC4-2C23-084E-BEEC-7614A5DDEF5F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9" name="Rectangle 308">
                <a:extLst>
                  <a:ext uri="{FF2B5EF4-FFF2-40B4-BE49-F238E27FC236}">
                    <a16:creationId xmlns:a16="http://schemas.microsoft.com/office/drawing/2014/main" id="{9A8ED7ED-512B-9340-A60F-F90322D14A4A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id="{B1F7CD32-87B9-684B-BD6C-86C948F2C3D4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C70FCD7C-893A-E44A-9C65-35230FED8487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D11EF32A-B078-8948-B5AD-BFF5C2AC1220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A8CAE4F7-B5F1-EC4B-9DC7-A6DFFF443D9D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14" name="Group 313">
              <a:extLst>
                <a:ext uri="{FF2B5EF4-FFF2-40B4-BE49-F238E27FC236}">
                  <a16:creationId xmlns:a16="http://schemas.microsoft.com/office/drawing/2014/main" id="{BFA9403B-8F55-4D46-ACE8-B95FFE75A27D}"/>
                </a:ext>
              </a:extLst>
            </p:cNvPr>
            <p:cNvGrpSpPr/>
            <p:nvPr userDrawn="1"/>
          </p:nvGrpSpPr>
          <p:grpSpPr>
            <a:xfrm>
              <a:off x="5138629" y="339725"/>
              <a:ext cx="298800" cy="4103688"/>
              <a:chOff x="357779" y="339725"/>
              <a:chExt cx="298800" cy="4103688"/>
            </a:xfrm>
          </p:grpSpPr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01AE80AD-E9E5-A140-B5FF-F33031870B63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FC4DEAB4-601C-FA40-AD65-EAE0A2932A98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8DE85683-D74B-A947-BCEF-282FEF2B36CB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454C0E7C-B372-F147-A3CE-D4F7F644196B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3D253187-B2CD-9E43-84D6-1F7EC1A69166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ADD95762-DAFD-0044-8671-61C938FC1EBF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42DE473A-E584-B742-9824-DE4FF4C3627A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5105339D-1B97-1D4E-AA68-389957D6B349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23" name="Group 322">
              <a:extLst>
                <a:ext uri="{FF2B5EF4-FFF2-40B4-BE49-F238E27FC236}">
                  <a16:creationId xmlns:a16="http://schemas.microsoft.com/office/drawing/2014/main" id="{AF97A029-E392-8246-816A-27A10C2F707C}"/>
                </a:ext>
              </a:extLst>
            </p:cNvPr>
            <p:cNvGrpSpPr/>
            <p:nvPr userDrawn="1"/>
          </p:nvGrpSpPr>
          <p:grpSpPr>
            <a:xfrm>
              <a:off x="5616714" y="339725"/>
              <a:ext cx="298800" cy="4103688"/>
              <a:chOff x="357779" y="339725"/>
              <a:chExt cx="298800" cy="4103688"/>
            </a:xfrm>
          </p:grpSpPr>
          <p:sp>
            <p:nvSpPr>
              <p:cNvPr id="324" name="Rectangle 323">
                <a:extLst>
                  <a:ext uri="{FF2B5EF4-FFF2-40B4-BE49-F238E27FC236}">
                    <a16:creationId xmlns:a16="http://schemas.microsoft.com/office/drawing/2014/main" id="{BCEE7283-142D-6643-9DDB-C3086A3B54BB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25" name="Rectangle 324">
                <a:extLst>
                  <a:ext uri="{FF2B5EF4-FFF2-40B4-BE49-F238E27FC236}">
                    <a16:creationId xmlns:a16="http://schemas.microsoft.com/office/drawing/2014/main" id="{F60E5530-1485-2947-8FE0-0E2B294BA458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26" name="Rectangle 325">
                <a:extLst>
                  <a:ext uri="{FF2B5EF4-FFF2-40B4-BE49-F238E27FC236}">
                    <a16:creationId xmlns:a16="http://schemas.microsoft.com/office/drawing/2014/main" id="{88453AE7-FCCA-2542-8DA7-22CEA2A6B5ED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C142D901-3EAE-A648-A456-9091AEEE037C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3BBCABF2-01EF-B944-9F5D-1DB6E1C6FA5C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2AB621CA-E3C8-0045-8464-57C898FFD3E7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7B7944F5-67FB-8849-8029-970C05D4AA4A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6BB5E7F8-E217-EB43-963B-2BBC95CF640F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32" name="Group 331">
              <a:extLst>
                <a:ext uri="{FF2B5EF4-FFF2-40B4-BE49-F238E27FC236}">
                  <a16:creationId xmlns:a16="http://schemas.microsoft.com/office/drawing/2014/main" id="{7DE0183E-6C40-F342-9AD4-51A85152FA61}"/>
                </a:ext>
              </a:extLst>
            </p:cNvPr>
            <p:cNvGrpSpPr/>
            <p:nvPr userDrawn="1"/>
          </p:nvGrpSpPr>
          <p:grpSpPr>
            <a:xfrm>
              <a:off x="6094799" y="339725"/>
              <a:ext cx="298800" cy="4103688"/>
              <a:chOff x="357779" y="339725"/>
              <a:chExt cx="298800" cy="4103688"/>
            </a:xfrm>
          </p:grpSpPr>
          <p:sp>
            <p:nvSpPr>
              <p:cNvPr id="333" name="Rectangle 332">
                <a:extLst>
                  <a:ext uri="{FF2B5EF4-FFF2-40B4-BE49-F238E27FC236}">
                    <a16:creationId xmlns:a16="http://schemas.microsoft.com/office/drawing/2014/main" id="{7C2E5BA3-7DF5-9743-9572-5981497C0B45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34" name="Rectangle 333">
                <a:extLst>
                  <a:ext uri="{FF2B5EF4-FFF2-40B4-BE49-F238E27FC236}">
                    <a16:creationId xmlns:a16="http://schemas.microsoft.com/office/drawing/2014/main" id="{F3D2933C-AF96-E147-B65C-12651AFD55C0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35" name="Rectangle 334">
                <a:extLst>
                  <a:ext uri="{FF2B5EF4-FFF2-40B4-BE49-F238E27FC236}">
                    <a16:creationId xmlns:a16="http://schemas.microsoft.com/office/drawing/2014/main" id="{5F333EAE-90A9-0044-9C2E-18EA6B3E5610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4E876B87-4EE4-4147-A380-E73413E472A1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37" name="Rectangle 336">
                <a:extLst>
                  <a:ext uri="{FF2B5EF4-FFF2-40B4-BE49-F238E27FC236}">
                    <a16:creationId xmlns:a16="http://schemas.microsoft.com/office/drawing/2014/main" id="{E7E451FD-C13D-BE42-98D3-23EC98757CBA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B6E13CEB-D9B4-8546-B703-FB3C46D7DE98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39" name="Rectangle 338">
                <a:extLst>
                  <a:ext uri="{FF2B5EF4-FFF2-40B4-BE49-F238E27FC236}">
                    <a16:creationId xmlns:a16="http://schemas.microsoft.com/office/drawing/2014/main" id="{F6FBF3E8-42B2-0748-8CB8-86F7571DDFB5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40" name="Rectangle 339">
                <a:extLst>
                  <a:ext uri="{FF2B5EF4-FFF2-40B4-BE49-F238E27FC236}">
                    <a16:creationId xmlns:a16="http://schemas.microsoft.com/office/drawing/2014/main" id="{7BC3274E-6D2A-C84A-A902-E004E2711BAC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41" name="Group 340">
              <a:extLst>
                <a:ext uri="{FF2B5EF4-FFF2-40B4-BE49-F238E27FC236}">
                  <a16:creationId xmlns:a16="http://schemas.microsoft.com/office/drawing/2014/main" id="{2E0C14EB-47B5-4543-8428-B29107490E29}"/>
                </a:ext>
              </a:extLst>
            </p:cNvPr>
            <p:cNvGrpSpPr/>
            <p:nvPr userDrawn="1"/>
          </p:nvGrpSpPr>
          <p:grpSpPr>
            <a:xfrm>
              <a:off x="6572884" y="339725"/>
              <a:ext cx="298800" cy="4103688"/>
              <a:chOff x="357779" y="339725"/>
              <a:chExt cx="298800" cy="4103688"/>
            </a:xfrm>
          </p:grpSpPr>
          <p:sp>
            <p:nvSpPr>
              <p:cNvPr id="342" name="Rectangle 341">
                <a:extLst>
                  <a:ext uri="{FF2B5EF4-FFF2-40B4-BE49-F238E27FC236}">
                    <a16:creationId xmlns:a16="http://schemas.microsoft.com/office/drawing/2014/main" id="{7A573DF8-D82D-2349-B81B-DE3EEA4AE399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43" name="Rectangle 342">
                <a:extLst>
                  <a:ext uri="{FF2B5EF4-FFF2-40B4-BE49-F238E27FC236}">
                    <a16:creationId xmlns:a16="http://schemas.microsoft.com/office/drawing/2014/main" id="{796208DA-1B3B-4648-9E17-ECECB4A972B8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44" name="Rectangle 343">
                <a:extLst>
                  <a:ext uri="{FF2B5EF4-FFF2-40B4-BE49-F238E27FC236}">
                    <a16:creationId xmlns:a16="http://schemas.microsoft.com/office/drawing/2014/main" id="{D27B1369-1224-6444-9AF5-227073CA3002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45" name="Rectangle 344">
                <a:extLst>
                  <a:ext uri="{FF2B5EF4-FFF2-40B4-BE49-F238E27FC236}">
                    <a16:creationId xmlns:a16="http://schemas.microsoft.com/office/drawing/2014/main" id="{FBBE84E2-862A-284A-8E59-56E77403B7F0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46" name="Rectangle 345">
                <a:extLst>
                  <a:ext uri="{FF2B5EF4-FFF2-40B4-BE49-F238E27FC236}">
                    <a16:creationId xmlns:a16="http://schemas.microsoft.com/office/drawing/2014/main" id="{BD2410F2-566E-A546-B6C4-C998A8B9A529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E1B5F211-B103-6940-9308-E277685C3554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48" name="Rectangle 347">
                <a:extLst>
                  <a:ext uri="{FF2B5EF4-FFF2-40B4-BE49-F238E27FC236}">
                    <a16:creationId xmlns:a16="http://schemas.microsoft.com/office/drawing/2014/main" id="{5CA2BE73-B4AC-E64E-8AF1-655C236E0B73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49" name="Rectangle 348">
                <a:extLst>
                  <a:ext uri="{FF2B5EF4-FFF2-40B4-BE49-F238E27FC236}">
                    <a16:creationId xmlns:a16="http://schemas.microsoft.com/office/drawing/2014/main" id="{C9FA2AA5-991F-774F-929B-4465BB4AB434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50" name="Group 349">
              <a:extLst>
                <a:ext uri="{FF2B5EF4-FFF2-40B4-BE49-F238E27FC236}">
                  <a16:creationId xmlns:a16="http://schemas.microsoft.com/office/drawing/2014/main" id="{B6E77EC5-1B31-D54A-8CAF-493F78FB7E9C}"/>
                </a:ext>
              </a:extLst>
            </p:cNvPr>
            <p:cNvGrpSpPr/>
            <p:nvPr userDrawn="1"/>
          </p:nvGrpSpPr>
          <p:grpSpPr>
            <a:xfrm>
              <a:off x="7050969" y="339725"/>
              <a:ext cx="298800" cy="4103688"/>
              <a:chOff x="357779" y="339725"/>
              <a:chExt cx="298800" cy="4103688"/>
            </a:xfrm>
          </p:grpSpPr>
          <p:sp>
            <p:nvSpPr>
              <p:cNvPr id="351" name="Rectangle 350">
                <a:extLst>
                  <a:ext uri="{FF2B5EF4-FFF2-40B4-BE49-F238E27FC236}">
                    <a16:creationId xmlns:a16="http://schemas.microsoft.com/office/drawing/2014/main" id="{B39403BF-CD86-5244-A4F4-90FB73B8C55A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618FF3F3-E6CE-6B40-A23C-AE1F3426B227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18A7EC7D-C906-1F4B-8CE7-B1CB71868A8B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4C386609-CD54-D549-A945-FD3EEC1338F4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55" name="Rectangle 354">
                <a:extLst>
                  <a:ext uri="{FF2B5EF4-FFF2-40B4-BE49-F238E27FC236}">
                    <a16:creationId xmlns:a16="http://schemas.microsoft.com/office/drawing/2014/main" id="{A016BCB9-5CBD-9A4C-96DE-F9B0BDAA04DF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6F92E2B6-B310-E746-90F3-2DB309D50FA7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57" name="Rectangle 356">
                <a:extLst>
                  <a:ext uri="{FF2B5EF4-FFF2-40B4-BE49-F238E27FC236}">
                    <a16:creationId xmlns:a16="http://schemas.microsoft.com/office/drawing/2014/main" id="{05534660-5F13-9C4B-A801-6DA4ADB27BDB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58" name="Rectangle 357">
                <a:extLst>
                  <a:ext uri="{FF2B5EF4-FFF2-40B4-BE49-F238E27FC236}">
                    <a16:creationId xmlns:a16="http://schemas.microsoft.com/office/drawing/2014/main" id="{EF58F904-FF63-5242-9C0E-EE9D47A3A716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59" name="Group 358">
              <a:extLst>
                <a:ext uri="{FF2B5EF4-FFF2-40B4-BE49-F238E27FC236}">
                  <a16:creationId xmlns:a16="http://schemas.microsoft.com/office/drawing/2014/main" id="{B89FE7BE-6867-C447-A1C7-1CB7D1C0670D}"/>
                </a:ext>
              </a:extLst>
            </p:cNvPr>
            <p:cNvGrpSpPr/>
            <p:nvPr userDrawn="1"/>
          </p:nvGrpSpPr>
          <p:grpSpPr>
            <a:xfrm>
              <a:off x="7529054" y="339725"/>
              <a:ext cx="298800" cy="4103688"/>
              <a:chOff x="357779" y="339725"/>
              <a:chExt cx="298800" cy="4103688"/>
            </a:xfrm>
          </p:grpSpPr>
          <p:sp>
            <p:nvSpPr>
              <p:cNvPr id="360" name="Rectangle 359">
                <a:extLst>
                  <a:ext uri="{FF2B5EF4-FFF2-40B4-BE49-F238E27FC236}">
                    <a16:creationId xmlns:a16="http://schemas.microsoft.com/office/drawing/2014/main" id="{51051AB3-2393-CA4F-8B98-FB267798C057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61" name="Rectangle 360">
                <a:extLst>
                  <a:ext uri="{FF2B5EF4-FFF2-40B4-BE49-F238E27FC236}">
                    <a16:creationId xmlns:a16="http://schemas.microsoft.com/office/drawing/2014/main" id="{4BD73E59-330B-B243-9D45-D8ABE4A1FE54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62" name="Rectangle 361">
                <a:extLst>
                  <a:ext uri="{FF2B5EF4-FFF2-40B4-BE49-F238E27FC236}">
                    <a16:creationId xmlns:a16="http://schemas.microsoft.com/office/drawing/2014/main" id="{B28C0E1E-3149-AF48-9C52-6FEE6820D39A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63" name="Rectangle 362">
                <a:extLst>
                  <a:ext uri="{FF2B5EF4-FFF2-40B4-BE49-F238E27FC236}">
                    <a16:creationId xmlns:a16="http://schemas.microsoft.com/office/drawing/2014/main" id="{F578D518-D4C6-3340-92A1-004B64879116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id="{787EC9C8-7D0B-B241-A6A0-86929AE106D7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65" name="Rectangle 364">
                <a:extLst>
                  <a:ext uri="{FF2B5EF4-FFF2-40B4-BE49-F238E27FC236}">
                    <a16:creationId xmlns:a16="http://schemas.microsoft.com/office/drawing/2014/main" id="{45C29018-6EDF-0A4C-BB8F-A25C9BFD83CD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66" name="Rectangle 365">
                <a:extLst>
                  <a:ext uri="{FF2B5EF4-FFF2-40B4-BE49-F238E27FC236}">
                    <a16:creationId xmlns:a16="http://schemas.microsoft.com/office/drawing/2014/main" id="{397F3FEF-E8F1-8042-8736-27FC0B6A5DC2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67" name="Rectangle 366">
                <a:extLst>
                  <a:ext uri="{FF2B5EF4-FFF2-40B4-BE49-F238E27FC236}">
                    <a16:creationId xmlns:a16="http://schemas.microsoft.com/office/drawing/2014/main" id="{68B4801B-337D-6445-99E2-22398C699E22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68" name="Group 367">
              <a:extLst>
                <a:ext uri="{FF2B5EF4-FFF2-40B4-BE49-F238E27FC236}">
                  <a16:creationId xmlns:a16="http://schemas.microsoft.com/office/drawing/2014/main" id="{14D8F03E-CC06-704C-B484-52938AF29492}"/>
                </a:ext>
              </a:extLst>
            </p:cNvPr>
            <p:cNvGrpSpPr/>
            <p:nvPr userDrawn="1"/>
          </p:nvGrpSpPr>
          <p:grpSpPr>
            <a:xfrm>
              <a:off x="8007139" y="339725"/>
              <a:ext cx="298800" cy="4103688"/>
              <a:chOff x="357779" y="339725"/>
              <a:chExt cx="298800" cy="4103688"/>
            </a:xfrm>
          </p:grpSpPr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F2BB14A5-33B6-6F47-BC0E-2A5E12E9718A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70" name="Rectangle 369">
                <a:extLst>
                  <a:ext uri="{FF2B5EF4-FFF2-40B4-BE49-F238E27FC236}">
                    <a16:creationId xmlns:a16="http://schemas.microsoft.com/office/drawing/2014/main" id="{4F039FF5-C1ED-3F4F-9C65-F0B9F65C7029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F82FF630-960D-194F-BC28-504E56066C74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72" name="Rectangle 371">
                <a:extLst>
                  <a:ext uri="{FF2B5EF4-FFF2-40B4-BE49-F238E27FC236}">
                    <a16:creationId xmlns:a16="http://schemas.microsoft.com/office/drawing/2014/main" id="{1752EFA1-80DE-E043-BC3A-3883824B28AD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403CFBBF-AA33-8B47-8A50-F03774B44E70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74" name="Rectangle 373">
                <a:extLst>
                  <a:ext uri="{FF2B5EF4-FFF2-40B4-BE49-F238E27FC236}">
                    <a16:creationId xmlns:a16="http://schemas.microsoft.com/office/drawing/2014/main" id="{04A08381-621D-9F4A-8EA1-B44495FBC3A5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75" name="Rectangle 374">
                <a:extLst>
                  <a:ext uri="{FF2B5EF4-FFF2-40B4-BE49-F238E27FC236}">
                    <a16:creationId xmlns:a16="http://schemas.microsoft.com/office/drawing/2014/main" id="{0D3F86FB-4B9E-C542-8BF3-311A23912121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76" name="Rectangle 375">
                <a:extLst>
                  <a:ext uri="{FF2B5EF4-FFF2-40B4-BE49-F238E27FC236}">
                    <a16:creationId xmlns:a16="http://schemas.microsoft.com/office/drawing/2014/main" id="{2048D530-260E-784B-8893-0DE1A020B60D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77" name="Group 376">
              <a:extLst>
                <a:ext uri="{FF2B5EF4-FFF2-40B4-BE49-F238E27FC236}">
                  <a16:creationId xmlns:a16="http://schemas.microsoft.com/office/drawing/2014/main" id="{8952574D-9438-084A-835F-C8BC3A54E16D}"/>
                </a:ext>
              </a:extLst>
            </p:cNvPr>
            <p:cNvGrpSpPr/>
            <p:nvPr userDrawn="1"/>
          </p:nvGrpSpPr>
          <p:grpSpPr>
            <a:xfrm>
              <a:off x="8485219" y="339725"/>
              <a:ext cx="298800" cy="4103688"/>
              <a:chOff x="357779" y="339725"/>
              <a:chExt cx="298800" cy="4103688"/>
            </a:xfrm>
          </p:grpSpPr>
          <p:sp>
            <p:nvSpPr>
              <p:cNvPr id="378" name="Rectangle 377">
                <a:extLst>
                  <a:ext uri="{FF2B5EF4-FFF2-40B4-BE49-F238E27FC236}">
                    <a16:creationId xmlns:a16="http://schemas.microsoft.com/office/drawing/2014/main" id="{652D550B-DAC2-DA4F-A929-3F4B335B6C54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79" name="Rectangle 378">
                <a:extLst>
                  <a:ext uri="{FF2B5EF4-FFF2-40B4-BE49-F238E27FC236}">
                    <a16:creationId xmlns:a16="http://schemas.microsoft.com/office/drawing/2014/main" id="{76E83691-03FF-E840-8204-8A2B4BD6D39C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0B6092A0-2144-4847-95F8-E85E94BA0E9A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81" name="Rectangle 380">
                <a:extLst>
                  <a:ext uri="{FF2B5EF4-FFF2-40B4-BE49-F238E27FC236}">
                    <a16:creationId xmlns:a16="http://schemas.microsoft.com/office/drawing/2014/main" id="{1951ACCD-A3CB-A844-AD8E-97B5ED6A8405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C0CC0698-6136-4B41-A16F-439061F46F95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83" name="Rectangle 382">
                <a:extLst>
                  <a:ext uri="{FF2B5EF4-FFF2-40B4-BE49-F238E27FC236}">
                    <a16:creationId xmlns:a16="http://schemas.microsoft.com/office/drawing/2014/main" id="{A5A6E64E-2D3C-8D4C-B9C4-6ABB2D24CCD3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84" name="Rectangle 383">
                <a:extLst>
                  <a:ext uri="{FF2B5EF4-FFF2-40B4-BE49-F238E27FC236}">
                    <a16:creationId xmlns:a16="http://schemas.microsoft.com/office/drawing/2014/main" id="{2E6A2CA3-6C02-4A48-A0C1-9DB891AD857A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85" name="Rectangle 384">
                <a:extLst>
                  <a:ext uri="{FF2B5EF4-FFF2-40B4-BE49-F238E27FC236}">
                    <a16:creationId xmlns:a16="http://schemas.microsoft.com/office/drawing/2014/main" id="{C19808B6-A2CD-E847-BD26-4E6E7DC68B00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072769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339725"/>
            <a:ext cx="6518277" cy="34157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400" b="1" i="0">
                <a:solidFill>
                  <a:schemeClr val="tx1"/>
                </a:solidFill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543DD-043A-7743-A914-4BD35CA1C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5" y="1429556"/>
            <a:ext cx="6518276" cy="3013858"/>
          </a:xfrm>
          <a:prstGeom prst="rect">
            <a:avLst/>
          </a:prstGeom>
        </p:spPr>
        <p:txBody>
          <a:bodyPr lIns="0" tIns="0" rIns="0" bIns="0"/>
          <a:lstStyle>
            <a:lvl1pPr marL="90488" indent="-90488" defTabSz="270000">
              <a:lnSpc>
                <a:spcPct val="100000"/>
              </a:lnSpc>
              <a:tabLst/>
              <a:defRPr sz="12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270272" indent="-130969" defTabSz="270000">
              <a:lnSpc>
                <a:spcPct val="100000"/>
              </a:lnSpc>
              <a:tabLst/>
              <a:defRPr sz="12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2pPr>
            <a:lvl3pPr marL="402431" indent="-132160" defTabSz="270000">
              <a:lnSpc>
                <a:spcPct val="100000"/>
              </a:lnSpc>
              <a:tabLst/>
              <a:defRPr sz="12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3pPr>
            <a:lvl4pPr marL="533400" indent="-130969" defTabSz="270000">
              <a:lnSpc>
                <a:spcPct val="100000"/>
              </a:lnSpc>
              <a:tabLst/>
              <a:defRPr sz="12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4pPr>
            <a:lvl5pPr marL="672704" indent="-139304" defTabSz="270000">
              <a:lnSpc>
                <a:spcPct val="100000"/>
              </a:lnSpc>
              <a:tabLst/>
              <a:defRPr sz="12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Digital experience insights https://digitalinsights.jisc.ac.uk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8774" y="1047262"/>
            <a:ext cx="6518277" cy="25574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7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21431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94">
          <p15:clr>
            <a:srgbClr val="FBAE40"/>
          </p15:clr>
        </p15:guide>
        <p15:guide id="2" pos="4332">
          <p15:clr>
            <a:srgbClr val="FBAE40"/>
          </p15:clr>
        </p15:guide>
        <p15:guide id="3" orient="horz" pos="78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Digital experience insights https://digitalinsights.jisc.ac.uk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E020A2-D3E6-436C-8E9D-28732E82233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826935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r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15900" y="879475"/>
            <a:ext cx="8712199" cy="3852864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Digital experience insights https://digitalinsights.jisc.ac.uk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158BD202-536D-4EE9-9604-69A2A32FD4D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04864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2098847"/>
            <a:ext cx="6518277" cy="34157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400" b="0" i="0">
                <a:solidFill>
                  <a:schemeClr val="bg1"/>
                </a:solidFill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543DD-043A-7743-A914-4BD35CA1C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7051" y="339726"/>
            <a:ext cx="1908174" cy="542478"/>
          </a:xfrm>
          <a:prstGeom prst="rect">
            <a:avLst/>
          </a:prstGeom>
        </p:spPr>
        <p:txBody>
          <a:bodyPr lIns="0" tIns="0" rIns="0" bIns="0"/>
          <a:lstStyle>
            <a:lvl1pPr marL="36910" indent="0" defTabSz="270000">
              <a:lnSpc>
                <a:spcPct val="100000"/>
              </a:lnSpc>
              <a:buNone/>
              <a:tabLst/>
              <a:defRPr sz="1000" b="0" i="0">
                <a:solidFill>
                  <a:schemeClr val="bg1"/>
                </a:solidFill>
                <a:latin typeface="+mn-lt"/>
                <a:ea typeface="Roboto Medium" panose="02000000000000000000" pitchFamily="2" charset="0"/>
              </a:defRPr>
            </a:lvl1pPr>
            <a:lvl2pPr marL="139303" indent="0" defTabSz="270000">
              <a:lnSpc>
                <a:spcPct val="100000"/>
              </a:lnSpc>
              <a:buNone/>
              <a:tabLst/>
              <a:defRPr sz="1000" b="0" i="0">
                <a:solidFill>
                  <a:schemeClr val="bg1"/>
                </a:solidFill>
                <a:latin typeface="+mn-lt"/>
                <a:ea typeface="Roboto Medium" panose="02000000000000000000" pitchFamily="2" charset="0"/>
              </a:defRPr>
            </a:lvl2pPr>
            <a:lvl3pPr marL="270271" indent="0" defTabSz="270000">
              <a:lnSpc>
                <a:spcPct val="100000"/>
              </a:lnSpc>
              <a:buNone/>
              <a:tabLst/>
              <a:defRPr sz="1000" b="0" i="0">
                <a:solidFill>
                  <a:schemeClr val="bg1"/>
                </a:solidFill>
                <a:latin typeface="+mn-lt"/>
                <a:ea typeface="Roboto Medium" panose="02000000000000000000" pitchFamily="2" charset="0"/>
              </a:defRPr>
            </a:lvl3pPr>
            <a:lvl4pPr marL="402431" indent="0" defTabSz="270000">
              <a:lnSpc>
                <a:spcPct val="100000"/>
              </a:lnSpc>
              <a:buNone/>
              <a:tabLst/>
              <a:defRPr sz="1000" b="0" i="0">
                <a:solidFill>
                  <a:schemeClr val="bg1"/>
                </a:solidFill>
                <a:latin typeface="+mn-lt"/>
                <a:ea typeface="Roboto Medium" panose="02000000000000000000" pitchFamily="2" charset="0"/>
              </a:defRPr>
            </a:lvl4pPr>
            <a:lvl5pPr marL="533400" indent="0" defTabSz="270000">
              <a:lnSpc>
                <a:spcPct val="100000"/>
              </a:lnSpc>
              <a:buNone/>
              <a:tabLst/>
              <a:defRPr sz="1000" b="0" i="0">
                <a:solidFill>
                  <a:schemeClr val="bg1"/>
                </a:solidFill>
                <a:latin typeface="+mn-lt"/>
                <a:ea typeface="Roboto Medium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8774" y="3391217"/>
            <a:ext cx="6518277" cy="25574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700" b="0" i="0">
                <a:solidFill>
                  <a:schemeClr val="bg1"/>
                </a:solidFill>
                <a:latin typeface="+mn-lt"/>
                <a:ea typeface="Roboto Medium" panose="02000000000000000000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33716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12" userDrawn="1">
          <p15:clr>
            <a:srgbClr val="FBAE40"/>
          </p15:clr>
        </p15:guide>
        <p15:guide id="2" pos="4332">
          <p15:clr>
            <a:srgbClr val="FBAE40"/>
          </p15:clr>
        </p15:guide>
        <p15:guide id="3" orient="horz" pos="189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339725"/>
            <a:ext cx="6518277" cy="34157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400" b="1" i="0"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543DD-043A-7743-A914-4BD35CA1C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5" y="1429556"/>
            <a:ext cx="6518276" cy="3013858"/>
          </a:xfrm>
          <a:prstGeom prst="rect">
            <a:avLst/>
          </a:prstGeom>
        </p:spPr>
        <p:txBody>
          <a:bodyPr lIns="0" tIns="0" rIns="0" bIns="0"/>
          <a:lstStyle>
            <a:lvl1pPr marL="90488" indent="-90488" defTabSz="270000">
              <a:lnSpc>
                <a:spcPct val="100000"/>
              </a:lnSpc>
              <a:tabLst/>
              <a:defRPr sz="1200" b="0" i="0">
                <a:latin typeface="+mn-lt"/>
                <a:ea typeface="Roboto Light" panose="02000000000000000000" pitchFamily="2" charset="0"/>
              </a:defRPr>
            </a:lvl1pPr>
            <a:lvl2pPr marL="270272" indent="-130969" defTabSz="270000">
              <a:lnSpc>
                <a:spcPct val="100000"/>
              </a:lnSpc>
              <a:tabLst/>
              <a:defRPr sz="1200" b="0" i="0">
                <a:latin typeface="+mn-lt"/>
                <a:ea typeface="Roboto Light" panose="02000000000000000000" pitchFamily="2" charset="0"/>
              </a:defRPr>
            </a:lvl2pPr>
            <a:lvl3pPr marL="402431" indent="-132160" defTabSz="270000">
              <a:lnSpc>
                <a:spcPct val="100000"/>
              </a:lnSpc>
              <a:tabLst/>
              <a:defRPr sz="1200" b="0" i="0">
                <a:latin typeface="+mn-lt"/>
                <a:ea typeface="Roboto Light" panose="02000000000000000000" pitchFamily="2" charset="0"/>
              </a:defRPr>
            </a:lvl3pPr>
            <a:lvl4pPr marL="533400" indent="-130969" defTabSz="270000">
              <a:lnSpc>
                <a:spcPct val="100000"/>
              </a:lnSpc>
              <a:tabLst/>
              <a:defRPr sz="1200" b="0" i="0">
                <a:latin typeface="+mn-lt"/>
                <a:ea typeface="Roboto Light" panose="02000000000000000000" pitchFamily="2" charset="0"/>
              </a:defRPr>
            </a:lvl4pPr>
            <a:lvl5pPr marL="672704" indent="-139304" defTabSz="270000">
              <a:lnSpc>
                <a:spcPct val="100000"/>
              </a:lnSpc>
              <a:tabLst/>
              <a:defRPr sz="1200" b="0" i="0">
                <a:latin typeface="+mn-lt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Roboto" panose="02000000000000000000" pitchFamily="2" charset="0"/>
              </a:defRPr>
            </a:lvl1pPr>
          </a:lstStyle>
          <a:p>
            <a:r>
              <a:rPr lang="en-GB"/>
              <a:t>Digital experience insights https://digitalinsights.jisc.ac.uk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Roboto" panose="02000000000000000000" pitchFamily="2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8774" y="1047262"/>
            <a:ext cx="6518277" cy="25574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700" b="0" i="0">
                <a:latin typeface="+mn-lt"/>
                <a:ea typeface="Roboto Medium" panose="02000000000000000000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433316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94">
          <p15:clr>
            <a:srgbClr val="FBAE40"/>
          </p15:clr>
        </p15:guide>
        <p15:guide id="2" pos="4332">
          <p15:clr>
            <a:srgbClr val="FBAE40"/>
          </p15:clr>
        </p15:guide>
        <p15:guide id="3" orient="horz" pos="78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058BCC-7A26-6A42-AA87-525F6042C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experience insights https://digitalinsights.jisc.ac.uk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973A5-CA9C-1043-A3DA-4ED6E6C46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grpSp>
        <p:nvGrpSpPr>
          <p:cNvPr id="386" name="Group 385">
            <a:extLst>
              <a:ext uri="{FF2B5EF4-FFF2-40B4-BE49-F238E27FC236}">
                <a16:creationId xmlns:a16="http://schemas.microsoft.com/office/drawing/2014/main" id="{B10D8A02-3B7A-9D40-B70A-9E4FC92293F8}"/>
              </a:ext>
            </a:extLst>
          </p:cNvPr>
          <p:cNvGrpSpPr/>
          <p:nvPr userDrawn="1"/>
        </p:nvGrpSpPr>
        <p:grpSpPr>
          <a:xfrm>
            <a:off x="357779" y="339725"/>
            <a:ext cx="8426240" cy="4103688"/>
            <a:chOff x="357779" y="339725"/>
            <a:chExt cx="8426240" cy="4103688"/>
          </a:xfrm>
        </p:grpSpPr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B2527C05-AB2B-5946-9B27-675CFF8EBA06}"/>
                </a:ext>
              </a:extLst>
            </p:cNvPr>
            <p:cNvGrpSpPr/>
            <p:nvPr userDrawn="1"/>
          </p:nvGrpSpPr>
          <p:grpSpPr>
            <a:xfrm>
              <a:off x="357779" y="339725"/>
              <a:ext cx="298800" cy="4103688"/>
              <a:chOff x="357779" y="339725"/>
              <a:chExt cx="298800" cy="4103688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180BAFD-BA12-514F-90DB-A8F50B1EA6E3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EE00541B-D9F5-4143-8D82-D7BE6AC33360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7ACAEA3B-6751-CE4E-8C61-E7E17543E456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2B62BA43-865A-0141-A584-0E139E531350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06E2FE7A-CEE9-2041-B40F-A16B0F078E7B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07B45580-C20B-B642-BDF0-707F0F4E3894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A799835D-49EF-9043-893A-59CDA8402312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725D5DD0-5874-ED49-9A3C-210DFA081C8E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F6FF0FCB-C661-0E47-A28A-9E4049BEF867}"/>
                </a:ext>
              </a:extLst>
            </p:cNvPr>
            <p:cNvGrpSpPr/>
            <p:nvPr userDrawn="1"/>
          </p:nvGrpSpPr>
          <p:grpSpPr>
            <a:xfrm>
              <a:off x="835864" y="339725"/>
              <a:ext cx="298800" cy="4103688"/>
              <a:chOff x="357779" y="339725"/>
              <a:chExt cx="298800" cy="4103688"/>
            </a:xfrm>
          </p:grpSpPr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F5DB71A9-1216-B742-A164-06B190733331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63438C77-1738-0C4F-949E-8223F7068CEA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3FEC894E-834D-6D48-B46A-37CA696AFA6F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BA64FBEB-1B5B-3C41-89FB-BBB24E1264A8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56554B95-DDCF-C141-A182-FBD432909A0B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EF321167-C78A-3340-AEE1-03447D3B8AE4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40" name="Rectangle 239">
                <a:extLst>
                  <a:ext uri="{FF2B5EF4-FFF2-40B4-BE49-F238E27FC236}">
                    <a16:creationId xmlns:a16="http://schemas.microsoft.com/office/drawing/2014/main" id="{33359505-7997-C944-B48B-7A064131CD8C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41" name="Rectangle 240">
                <a:extLst>
                  <a:ext uri="{FF2B5EF4-FFF2-40B4-BE49-F238E27FC236}">
                    <a16:creationId xmlns:a16="http://schemas.microsoft.com/office/drawing/2014/main" id="{1E3C4AAD-BC06-AE46-A591-C57907D03D55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FB5E0307-5105-2F43-86FF-C0E763980928}"/>
                </a:ext>
              </a:extLst>
            </p:cNvPr>
            <p:cNvGrpSpPr/>
            <p:nvPr userDrawn="1"/>
          </p:nvGrpSpPr>
          <p:grpSpPr>
            <a:xfrm>
              <a:off x="1313949" y="339725"/>
              <a:ext cx="298800" cy="4103688"/>
              <a:chOff x="357779" y="339725"/>
              <a:chExt cx="298800" cy="4103688"/>
            </a:xfrm>
          </p:grpSpPr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258E519E-36BB-A248-841C-B124592BC60C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5662416F-24B1-9445-8372-200B06F04AED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D654C5B2-C8C9-7246-BAC2-F128DFD89FA1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B46A9979-3521-434B-801F-F906A7703B72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F5A86AF0-77FC-F74A-A194-71CADA20436C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4C2A4D7C-E7DF-B547-A60F-9436BF2A7685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525FBFA2-2D8F-B04A-B7A9-520DC8798667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9D5728D2-A600-2743-BDC0-20525D5639A1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</p:grp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D1935623-F886-844C-83AD-B569E5750789}"/>
                </a:ext>
              </a:extLst>
            </p:cNvPr>
            <p:cNvGrpSpPr/>
            <p:nvPr userDrawn="1"/>
          </p:nvGrpSpPr>
          <p:grpSpPr>
            <a:xfrm>
              <a:off x="1792034" y="339725"/>
              <a:ext cx="298800" cy="4103688"/>
              <a:chOff x="357779" y="339725"/>
              <a:chExt cx="298800" cy="4103688"/>
            </a:xfrm>
          </p:grpSpPr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1792EE9A-7B8E-1C44-AB2F-FF42A36695BA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FDE00FC5-01F8-B747-9F43-415C38A56237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7EA603E3-8633-2942-BB09-254D5B9EFBCB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3EF28819-F740-9542-BFB3-A65FA102BB7A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7C455E6D-C421-B148-8EFE-86B2B426BFE4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id="{F1DD7B83-E329-1148-B63A-33E24FDDE7FC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BF2A73B7-FD83-1B45-93DE-157CC6075075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51889E43-331E-634F-BACC-9072CD19340C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</p:grp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88D21F37-06C6-254A-BEE1-0973A28F5C5C}"/>
                </a:ext>
              </a:extLst>
            </p:cNvPr>
            <p:cNvGrpSpPr/>
            <p:nvPr userDrawn="1"/>
          </p:nvGrpSpPr>
          <p:grpSpPr>
            <a:xfrm>
              <a:off x="2270119" y="339725"/>
              <a:ext cx="298800" cy="4103688"/>
              <a:chOff x="357779" y="339725"/>
              <a:chExt cx="298800" cy="4103688"/>
            </a:xfrm>
          </p:grpSpPr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C80CC105-110B-694B-9565-54831C47367D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13AF81F0-749C-EB4E-BF30-B2122F883322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1B09E496-BE81-C74C-895B-4C98DC3BADDB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5CCA83F6-F1CC-0747-B5EF-C9E267FE573C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6C4AACAF-8A5F-B441-B0E5-4A45B98E616E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34011957-8F57-CA4E-B229-22266E9203BA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5375969E-7B98-CA44-A84C-D354E6CF8BD6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F9A8589F-6FEE-4C4D-A060-9ED90BE6A652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</p:grpSp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B50292E4-9FF2-4A4C-A61F-29A353CF10C3}"/>
                </a:ext>
              </a:extLst>
            </p:cNvPr>
            <p:cNvGrpSpPr/>
            <p:nvPr userDrawn="1"/>
          </p:nvGrpSpPr>
          <p:grpSpPr>
            <a:xfrm>
              <a:off x="2748204" y="339725"/>
              <a:ext cx="298800" cy="4103688"/>
              <a:chOff x="357779" y="339725"/>
              <a:chExt cx="298800" cy="4103688"/>
            </a:xfrm>
          </p:grpSpPr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DBEB3DF8-09AB-2B4B-B660-21B852572C91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D47D50A2-AED2-5E4F-9598-5782E9F8A81C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21B322CD-499E-6A49-9AFB-5F857BDB19D4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F588843C-B740-B64B-83C4-943F4B45DFBE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90614BDD-514B-874C-B3FA-EBA54433D8B1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2D43B192-B3F3-FF4E-85B4-B92569E63B6D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8810D318-9C97-194A-B77E-A3A1514A3B54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2D7D7C58-3FA3-7740-B21B-1467661781DA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</p:grpSp>
        <p:grpSp>
          <p:nvGrpSpPr>
            <p:cNvPr id="278" name="Group 277">
              <a:extLst>
                <a:ext uri="{FF2B5EF4-FFF2-40B4-BE49-F238E27FC236}">
                  <a16:creationId xmlns:a16="http://schemas.microsoft.com/office/drawing/2014/main" id="{D7FA5641-B0D3-5A4F-A522-148BD5DDB4AE}"/>
                </a:ext>
              </a:extLst>
            </p:cNvPr>
            <p:cNvGrpSpPr/>
            <p:nvPr userDrawn="1"/>
          </p:nvGrpSpPr>
          <p:grpSpPr>
            <a:xfrm>
              <a:off x="3226289" y="339725"/>
              <a:ext cx="298800" cy="4103688"/>
              <a:chOff x="357779" y="339725"/>
              <a:chExt cx="298800" cy="4103688"/>
            </a:xfrm>
          </p:grpSpPr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F45E3DCB-58BD-4247-B916-084E0A4C5A4F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EA57E4BB-A7C3-B842-A615-06B7FEC47A24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DEC96346-120D-4845-942C-0C015411198A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B928CA65-E2DC-C141-B809-57B6BA211308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3892B0E1-B2BB-3246-8F8C-DAFA80ACA457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65B6FAAA-23C4-3E47-9D97-14FA5684DF26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1CF35F19-58C6-4B41-B13F-EE3F50C1F241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3EF7A93D-2FC5-DD43-AFC1-56B98F6C1185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</p:grpSp>
        <p:grpSp>
          <p:nvGrpSpPr>
            <p:cNvPr id="287" name="Group 286">
              <a:extLst>
                <a:ext uri="{FF2B5EF4-FFF2-40B4-BE49-F238E27FC236}">
                  <a16:creationId xmlns:a16="http://schemas.microsoft.com/office/drawing/2014/main" id="{48786F59-B0E1-8E41-BBED-191B7447B029}"/>
                </a:ext>
              </a:extLst>
            </p:cNvPr>
            <p:cNvGrpSpPr/>
            <p:nvPr userDrawn="1"/>
          </p:nvGrpSpPr>
          <p:grpSpPr>
            <a:xfrm>
              <a:off x="3704374" y="339725"/>
              <a:ext cx="298800" cy="4103688"/>
              <a:chOff x="357779" y="339725"/>
              <a:chExt cx="298800" cy="4103688"/>
            </a:xfrm>
          </p:grpSpPr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CE6B34B1-0C0D-9E4D-8053-CEB68C750C54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4013CC65-5A3B-944A-9D81-19DF21A4016E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90" name="Rectangle 289">
                <a:extLst>
                  <a:ext uri="{FF2B5EF4-FFF2-40B4-BE49-F238E27FC236}">
                    <a16:creationId xmlns:a16="http://schemas.microsoft.com/office/drawing/2014/main" id="{CC456D24-51D8-DF4C-A226-A15FEC29EBFB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08B00B97-102C-5A41-A279-B3C29435F59F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92" name="Rectangle 291">
                <a:extLst>
                  <a:ext uri="{FF2B5EF4-FFF2-40B4-BE49-F238E27FC236}">
                    <a16:creationId xmlns:a16="http://schemas.microsoft.com/office/drawing/2014/main" id="{5BC2B188-6506-BA4F-BA1B-033178DD9D62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F1B67AD1-E669-1948-B3F0-004B143575B8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21FF9548-C270-AA4A-BCF7-27886287AD94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8646F072-23E8-E148-9211-12D680E4C15E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</p:grpSp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EC8FB2B3-45B7-034C-8FDE-CAA21BEB8578}"/>
                </a:ext>
              </a:extLst>
            </p:cNvPr>
            <p:cNvGrpSpPr/>
            <p:nvPr userDrawn="1"/>
          </p:nvGrpSpPr>
          <p:grpSpPr>
            <a:xfrm>
              <a:off x="4182459" y="339725"/>
              <a:ext cx="298800" cy="4103688"/>
              <a:chOff x="357779" y="339725"/>
              <a:chExt cx="298800" cy="4103688"/>
            </a:xfrm>
          </p:grpSpPr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A4600248-D7E7-394D-AE64-6809E6C89D34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F0632D09-8275-0F41-888E-B7CF650FFFED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7913E4B2-072F-5B4D-9A6A-44DE19622B52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D8484524-9F55-CF4F-AD4F-6C5767ABA754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75EA086C-6499-C747-B2CD-79F3B8084661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522C8D79-A530-1244-A46D-507F946D87C2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60CD2A0B-9CD2-3E42-B74B-BDD4E6AE8E60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880E78E6-DBC9-F641-BD51-0832D9D8400C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</p:grp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667F1643-6DE0-3A4F-BE8E-17770626DB6E}"/>
                </a:ext>
              </a:extLst>
            </p:cNvPr>
            <p:cNvGrpSpPr/>
            <p:nvPr userDrawn="1"/>
          </p:nvGrpSpPr>
          <p:grpSpPr>
            <a:xfrm>
              <a:off x="4660544" y="339725"/>
              <a:ext cx="298800" cy="4103688"/>
              <a:chOff x="357779" y="339725"/>
              <a:chExt cx="298800" cy="4103688"/>
            </a:xfrm>
          </p:grpSpPr>
          <p:sp>
            <p:nvSpPr>
              <p:cNvPr id="306" name="Rectangle 305">
                <a:extLst>
                  <a:ext uri="{FF2B5EF4-FFF2-40B4-BE49-F238E27FC236}">
                    <a16:creationId xmlns:a16="http://schemas.microsoft.com/office/drawing/2014/main" id="{D09BA541-AD96-BA49-B4F4-718BA261E38F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07" name="Rectangle 306">
                <a:extLst>
                  <a:ext uri="{FF2B5EF4-FFF2-40B4-BE49-F238E27FC236}">
                    <a16:creationId xmlns:a16="http://schemas.microsoft.com/office/drawing/2014/main" id="{F48D0544-CC56-E74C-867A-5E39C49CAB01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08" name="Rectangle 307">
                <a:extLst>
                  <a:ext uri="{FF2B5EF4-FFF2-40B4-BE49-F238E27FC236}">
                    <a16:creationId xmlns:a16="http://schemas.microsoft.com/office/drawing/2014/main" id="{AB492EC4-2C23-084E-BEEC-7614A5DDEF5F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09" name="Rectangle 308">
                <a:extLst>
                  <a:ext uri="{FF2B5EF4-FFF2-40B4-BE49-F238E27FC236}">
                    <a16:creationId xmlns:a16="http://schemas.microsoft.com/office/drawing/2014/main" id="{9A8ED7ED-512B-9340-A60F-F90322D14A4A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id="{B1F7CD32-87B9-684B-BD6C-86C948F2C3D4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C70FCD7C-893A-E44A-9C65-35230FED8487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D11EF32A-B078-8948-B5AD-BFF5C2AC1220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A8CAE4F7-B5F1-EC4B-9DC7-A6DFFF443D9D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</p:grpSp>
        <p:grpSp>
          <p:nvGrpSpPr>
            <p:cNvPr id="314" name="Group 313">
              <a:extLst>
                <a:ext uri="{FF2B5EF4-FFF2-40B4-BE49-F238E27FC236}">
                  <a16:creationId xmlns:a16="http://schemas.microsoft.com/office/drawing/2014/main" id="{BFA9403B-8F55-4D46-ACE8-B95FFE75A27D}"/>
                </a:ext>
              </a:extLst>
            </p:cNvPr>
            <p:cNvGrpSpPr/>
            <p:nvPr userDrawn="1"/>
          </p:nvGrpSpPr>
          <p:grpSpPr>
            <a:xfrm>
              <a:off x="5138629" y="339725"/>
              <a:ext cx="298800" cy="4103688"/>
              <a:chOff x="357779" y="339725"/>
              <a:chExt cx="298800" cy="4103688"/>
            </a:xfrm>
          </p:grpSpPr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01AE80AD-E9E5-A140-B5FF-F33031870B63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FC4DEAB4-601C-FA40-AD65-EAE0A2932A98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8DE85683-D74B-A947-BCEF-282FEF2B36CB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454C0E7C-B372-F147-A3CE-D4F7F644196B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3D253187-B2CD-9E43-84D6-1F7EC1A69166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ADD95762-DAFD-0044-8671-61C938FC1EBF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42DE473A-E584-B742-9824-DE4FF4C3627A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5105339D-1B97-1D4E-AA68-389957D6B349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</p:grpSp>
        <p:grpSp>
          <p:nvGrpSpPr>
            <p:cNvPr id="323" name="Group 322">
              <a:extLst>
                <a:ext uri="{FF2B5EF4-FFF2-40B4-BE49-F238E27FC236}">
                  <a16:creationId xmlns:a16="http://schemas.microsoft.com/office/drawing/2014/main" id="{AF97A029-E392-8246-816A-27A10C2F707C}"/>
                </a:ext>
              </a:extLst>
            </p:cNvPr>
            <p:cNvGrpSpPr/>
            <p:nvPr userDrawn="1"/>
          </p:nvGrpSpPr>
          <p:grpSpPr>
            <a:xfrm>
              <a:off x="5616714" y="339725"/>
              <a:ext cx="298800" cy="4103688"/>
              <a:chOff x="357779" y="339725"/>
              <a:chExt cx="298800" cy="4103688"/>
            </a:xfrm>
          </p:grpSpPr>
          <p:sp>
            <p:nvSpPr>
              <p:cNvPr id="324" name="Rectangle 323">
                <a:extLst>
                  <a:ext uri="{FF2B5EF4-FFF2-40B4-BE49-F238E27FC236}">
                    <a16:creationId xmlns:a16="http://schemas.microsoft.com/office/drawing/2014/main" id="{BCEE7283-142D-6643-9DDB-C3086A3B54BB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25" name="Rectangle 324">
                <a:extLst>
                  <a:ext uri="{FF2B5EF4-FFF2-40B4-BE49-F238E27FC236}">
                    <a16:creationId xmlns:a16="http://schemas.microsoft.com/office/drawing/2014/main" id="{F60E5530-1485-2947-8FE0-0E2B294BA458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26" name="Rectangle 325">
                <a:extLst>
                  <a:ext uri="{FF2B5EF4-FFF2-40B4-BE49-F238E27FC236}">
                    <a16:creationId xmlns:a16="http://schemas.microsoft.com/office/drawing/2014/main" id="{88453AE7-FCCA-2542-8DA7-22CEA2A6B5ED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C142D901-3EAE-A648-A456-9091AEEE037C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3BBCABF2-01EF-B944-9F5D-1DB6E1C6FA5C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2AB621CA-E3C8-0045-8464-57C898FFD3E7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7B7944F5-67FB-8849-8029-970C05D4AA4A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6BB5E7F8-E217-EB43-963B-2BBC95CF640F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</p:grpSp>
        <p:grpSp>
          <p:nvGrpSpPr>
            <p:cNvPr id="332" name="Group 331">
              <a:extLst>
                <a:ext uri="{FF2B5EF4-FFF2-40B4-BE49-F238E27FC236}">
                  <a16:creationId xmlns:a16="http://schemas.microsoft.com/office/drawing/2014/main" id="{7DE0183E-6C40-F342-9AD4-51A85152FA61}"/>
                </a:ext>
              </a:extLst>
            </p:cNvPr>
            <p:cNvGrpSpPr/>
            <p:nvPr userDrawn="1"/>
          </p:nvGrpSpPr>
          <p:grpSpPr>
            <a:xfrm>
              <a:off x="6094799" y="339725"/>
              <a:ext cx="298800" cy="4103688"/>
              <a:chOff x="357779" y="339725"/>
              <a:chExt cx="298800" cy="4103688"/>
            </a:xfrm>
          </p:grpSpPr>
          <p:sp>
            <p:nvSpPr>
              <p:cNvPr id="333" name="Rectangle 332">
                <a:extLst>
                  <a:ext uri="{FF2B5EF4-FFF2-40B4-BE49-F238E27FC236}">
                    <a16:creationId xmlns:a16="http://schemas.microsoft.com/office/drawing/2014/main" id="{7C2E5BA3-7DF5-9743-9572-5981497C0B45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34" name="Rectangle 333">
                <a:extLst>
                  <a:ext uri="{FF2B5EF4-FFF2-40B4-BE49-F238E27FC236}">
                    <a16:creationId xmlns:a16="http://schemas.microsoft.com/office/drawing/2014/main" id="{F3D2933C-AF96-E147-B65C-12651AFD55C0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35" name="Rectangle 334">
                <a:extLst>
                  <a:ext uri="{FF2B5EF4-FFF2-40B4-BE49-F238E27FC236}">
                    <a16:creationId xmlns:a16="http://schemas.microsoft.com/office/drawing/2014/main" id="{5F333EAE-90A9-0044-9C2E-18EA6B3E5610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4E876B87-4EE4-4147-A380-E73413E472A1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37" name="Rectangle 336">
                <a:extLst>
                  <a:ext uri="{FF2B5EF4-FFF2-40B4-BE49-F238E27FC236}">
                    <a16:creationId xmlns:a16="http://schemas.microsoft.com/office/drawing/2014/main" id="{E7E451FD-C13D-BE42-98D3-23EC98757CBA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B6E13CEB-D9B4-8546-B703-FB3C46D7DE98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39" name="Rectangle 338">
                <a:extLst>
                  <a:ext uri="{FF2B5EF4-FFF2-40B4-BE49-F238E27FC236}">
                    <a16:creationId xmlns:a16="http://schemas.microsoft.com/office/drawing/2014/main" id="{F6FBF3E8-42B2-0748-8CB8-86F7571DDFB5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40" name="Rectangle 339">
                <a:extLst>
                  <a:ext uri="{FF2B5EF4-FFF2-40B4-BE49-F238E27FC236}">
                    <a16:creationId xmlns:a16="http://schemas.microsoft.com/office/drawing/2014/main" id="{7BC3274E-6D2A-C84A-A902-E004E2711BAC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</p:grpSp>
        <p:grpSp>
          <p:nvGrpSpPr>
            <p:cNvPr id="341" name="Group 340">
              <a:extLst>
                <a:ext uri="{FF2B5EF4-FFF2-40B4-BE49-F238E27FC236}">
                  <a16:creationId xmlns:a16="http://schemas.microsoft.com/office/drawing/2014/main" id="{2E0C14EB-47B5-4543-8428-B29107490E29}"/>
                </a:ext>
              </a:extLst>
            </p:cNvPr>
            <p:cNvGrpSpPr/>
            <p:nvPr userDrawn="1"/>
          </p:nvGrpSpPr>
          <p:grpSpPr>
            <a:xfrm>
              <a:off x="6572884" y="339725"/>
              <a:ext cx="298800" cy="4103688"/>
              <a:chOff x="357779" y="339725"/>
              <a:chExt cx="298800" cy="4103688"/>
            </a:xfrm>
          </p:grpSpPr>
          <p:sp>
            <p:nvSpPr>
              <p:cNvPr id="342" name="Rectangle 341">
                <a:extLst>
                  <a:ext uri="{FF2B5EF4-FFF2-40B4-BE49-F238E27FC236}">
                    <a16:creationId xmlns:a16="http://schemas.microsoft.com/office/drawing/2014/main" id="{7A573DF8-D82D-2349-B81B-DE3EEA4AE399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43" name="Rectangle 342">
                <a:extLst>
                  <a:ext uri="{FF2B5EF4-FFF2-40B4-BE49-F238E27FC236}">
                    <a16:creationId xmlns:a16="http://schemas.microsoft.com/office/drawing/2014/main" id="{796208DA-1B3B-4648-9E17-ECECB4A972B8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44" name="Rectangle 343">
                <a:extLst>
                  <a:ext uri="{FF2B5EF4-FFF2-40B4-BE49-F238E27FC236}">
                    <a16:creationId xmlns:a16="http://schemas.microsoft.com/office/drawing/2014/main" id="{D27B1369-1224-6444-9AF5-227073CA3002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45" name="Rectangle 344">
                <a:extLst>
                  <a:ext uri="{FF2B5EF4-FFF2-40B4-BE49-F238E27FC236}">
                    <a16:creationId xmlns:a16="http://schemas.microsoft.com/office/drawing/2014/main" id="{FBBE84E2-862A-284A-8E59-56E77403B7F0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46" name="Rectangle 345">
                <a:extLst>
                  <a:ext uri="{FF2B5EF4-FFF2-40B4-BE49-F238E27FC236}">
                    <a16:creationId xmlns:a16="http://schemas.microsoft.com/office/drawing/2014/main" id="{BD2410F2-566E-A546-B6C4-C998A8B9A529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E1B5F211-B103-6940-9308-E277685C3554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48" name="Rectangle 347">
                <a:extLst>
                  <a:ext uri="{FF2B5EF4-FFF2-40B4-BE49-F238E27FC236}">
                    <a16:creationId xmlns:a16="http://schemas.microsoft.com/office/drawing/2014/main" id="{5CA2BE73-B4AC-E64E-8AF1-655C236E0B73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49" name="Rectangle 348">
                <a:extLst>
                  <a:ext uri="{FF2B5EF4-FFF2-40B4-BE49-F238E27FC236}">
                    <a16:creationId xmlns:a16="http://schemas.microsoft.com/office/drawing/2014/main" id="{C9FA2AA5-991F-774F-929B-4465BB4AB434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</p:grpSp>
        <p:grpSp>
          <p:nvGrpSpPr>
            <p:cNvPr id="350" name="Group 349">
              <a:extLst>
                <a:ext uri="{FF2B5EF4-FFF2-40B4-BE49-F238E27FC236}">
                  <a16:creationId xmlns:a16="http://schemas.microsoft.com/office/drawing/2014/main" id="{B6E77EC5-1B31-D54A-8CAF-493F78FB7E9C}"/>
                </a:ext>
              </a:extLst>
            </p:cNvPr>
            <p:cNvGrpSpPr/>
            <p:nvPr userDrawn="1"/>
          </p:nvGrpSpPr>
          <p:grpSpPr>
            <a:xfrm>
              <a:off x="7050969" y="339725"/>
              <a:ext cx="298800" cy="4103688"/>
              <a:chOff x="357779" y="339725"/>
              <a:chExt cx="298800" cy="4103688"/>
            </a:xfrm>
          </p:grpSpPr>
          <p:sp>
            <p:nvSpPr>
              <p:cNvPr id="351" name="Rectangle 350">
                <a:extLst>
                  <a:ext uri="{FF2B5EF4-FFF2-40B4-BE49-F238E27FC236}">
                    <a16:creationId xmlns:a16="http://schemas.microsoft.com/office/drawing/2014/main" id="{B39403BF-CD86-5244-A4F4-90FB73B8C55A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618FF3F3-E6CE-6B40-A23C-AE1F3426B227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18A7EC7D-C906-1F4B-8CE7-B1CB71868A8B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4C386609-CD54-D549-A945-FD3EEC1338F4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55" name="Rectangle 354">
                <a:extLst>
                  <a:ext uri="{FF2B5EF4-FFF2-40B4-BE49-F238E27FC236}">
                    <a16:creationId xmlns:a16="http://schemas.microsoft.com/office/drawing/2014/main" id="{A016BCB9-5CBD-9A4C-96DE-F9B0BDAA04DF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6F92E2B6-B310-E746-90F3-2DB309D50FA7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57" name="Rectangle 356">
                <a:extLst>
                  <a:ext uri="{FF2B5EF4-FFF2-40B4-BE49-F238E27FC236}">
                    <a16:creationId xmlns:a16="http://schemas.microsoft.com/office/drawing/2014/main" id="{05534660-5F13-9C4B-A801-6DA4ADB27BDB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58" name="Rectangle 357">
                <a:extLst>
                  <a:ext uri="{FF2B5EF4-FFF2-40B4-BE49-F238E27FC236}">
                    <a16:creationId xmlns:a16="http://schemas.microsoft.com/office/drawing/2014/main" id="{EF58F904-FF63-5242-9C0E-EE9D47A3A716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</p:grpSp>
        <p:grpSp>
          <p:nvGrpSpPr>
            <p:cNvPr id="359" name="Group 358">
              <a:extLst>
                <a:ext uri="{FF2B5EF4-FFF2-40B4-BE49-F238E27FC236}">
                  <a16:creationId xmlns:a16="http://schemas.microsoft.com/office/drawing/2014/main" id="{B89FE7BE-6867-C447-A1C7-1CB7D1C0670D}"/>
                </a:ext>
              </a:extLst>
            </p:cNvPr>
            <p:cNvGrpSpPr/>
            <p:nvPr userDrawn="1"/>
          </p:nvGrpSpPr>
          <p:grpSpPr>
            <a:xfrm>
              <a:off x="7529054" y="339725"/>
              <a:ext cx="298800" cy="4103688"/>
              <a:chOff x="357779" y="339725"/>
              <a:chExt cx="298800" cy="4103688"/>
            </a:xfrm>
          </p:grpSpPr>
          <p:sp>
            <p:nvSpPr>
              <p:cNvPr id="360" name="Rectangle 359">
                <a:extLst>
                  <a:ext uri="{FF2B5EF4-FFF2-40B4-BE49-F238E27FC236}">
                    <a16:creationId xmlns:a16="http://schemas.microsoft.com/office/drawing/2014/main" id="{51051AB3-2393-CA4F-8B98-FB267798C057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61" name="Rectangle 360">
                <a:extLst>
                  <a:ext uri="{FF2B5EF4-FFF2-40B4-BE49-F238E27FC236}">
                    <a16:creationId xmlns:a16="http://schemas.microsoft.com/office/drawing/2014/main" id="{4BD73E59-330B-B243-9D45-D8ABE4A1FE54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62" name="Rectangle 361">
                <a:extLst>
                  <a:ext uri="{FF2B5EF4-FFF2-40B4-BE49-F238E27FC236}">
                    <a16:creationId xmlns:a16="http://schemas.microsoft.com/office/drawing/2014/main" id="{B28C0E1E-3149-AF48-9C52-6FEE6820D39A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63" name="Rectangle 362">
                <a:extLst>
                  <a:ext uri="{FF2B5EF4-FFF2-40B4-BE49-F238E27FC236}">
                    <a16:creationId xmlns:a16="http://schemas.microsoft.com/office/drawing/2014/main" id="{F578D518-D4C6-3340-92A1-004B64879116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id="{787EC9C8-7D0B-B241-A6A0-86929AE106D7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65" name="Rectangle 364">
                <a:extLst>
                  <a:ext uri="{FF2B5EF4-FFF2-40B4-BE49-F238E27FC236}">
                    <a16:creationId xmlns:a16="http://schemas.microsoft.com/office/drawing/2014/main" id="{45C29018-6EDF-0A4C-BB8F-A25C9BFD83CD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66" name="Rectangle 365">
                <a:extLst>
                  <a:ext uri="{FF2B5EF4-FFF2-40B4-BE49-F238E27FC236}">
                    <a16:creationId xmlns:a16="http://schemas.microsoft.com/office/drawing/2014/main" id="{397F3FEF-E8F1-8042-8736-27FC0B6A5DC2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67" name="Rectangle 366">
                <a:extLst>
                  <a:ext uri="{FF2B5EF4-FFF2-40B4-BE49-F238E27FC236}">
                    <a16:creationId xmlns:a16="http://schemas.microsoft.com/office/drawing/2014/main" id="{68B4801B-337D-6445-99E2-22398C699E22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</p:grpSp>
        <p:grpSp>
          <p:nvGrpSpPr>
            <p:cNvPr id="368" name="Group 367">
              <a:extLst>
                <a:ext uri="{FF2B5EF4-FFF2-40B4-BE49-F238E27FC236}">
                  <a16:creationId xmlns:a16="http://schemas.microsoft.com/office/drawing/2014/main" id="{14D8F03E-CC06-704C-B484-52938AF29492}"/>
                </a:ext>
              </a:extLst>
            </p:cNvPr>
            <p:cNvGrpSpPr/>
            <p:nvPr userDrawn="1"/>
          </p:nvGrpSpPr>
          <p:grpSpPr>
            <a:xfrm>
              <a:off x="8007139" y="339725"/>
              <a:ext cx="298800" cy="4103688"/>
              <a:chOff x="357779" y="339725"/>
              <a:chExt cx="298800" cy="4103688"/>
            </a:xfrm>
          </p:grpSpPr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F2BB14A5-33B6-6F47-BC0E-2A5E12E9718A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70" name="Rectangle 369">
                <a:extLst>
                  <a:ext uri="{FF2B5EF4-FFF2-40B4-BE49-F238E27FC236}">
                    <a16:creationId xmlns:a16="http://schemas.microsoft.com/office/drawing/2014/main" id="{4F039FF5-C1ED-3F4F-9C65-F0B9F65C7029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F82FF630-960D-194F-BC28-504E56066C74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72" name="Rectangle 371">
                <a:extLst>
                  <a:ext uri="{FF2B5EF4-FFF2-40B4-BE49-F238E27FC236}">
                    <a16:creationId xmlns:a16="http://schemas.microsoft.com/office/drawing/2014/main" id="{1752EFA1-80DE-E043-BC3A-3883824B28AD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403CFBBF-AA33-8B47-8A50-F03774B44E70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74" name="Rectangle 373">
                <a:extLst>
                  <a:ext uri="{FF2B5EF4-FFF2-40B4-BE49-F238E27FC236}">
                    <a16:creationId xmlns:a16="http://schemas.microsoft.com/office/drawing/2014/main" id="{04A08381-621D-9F4A-8EA1-B44495FBC3A5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75" name="Rectangle 374">
                <a:extLst>
                  <a:ext uri="{FF2B5EF4-FFF2-40B4-BE49-F238E27FC236}">
                    <a16:creationId xmlns:a16="http://schemas.microsoft.com/office/drawing/2014/main" id="{0D3F86FB-4B9E-C542-8BF3-311A23912121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76" name="Rectangle 375">
                <a:extLst>
                  <a:ext uri="{FF2B5EF4-FFF2-40B4-BE49-F238E27FC236}">
                    <a16:creationId xmlns:a16="http://schemas.microsoft.com/office/drawing/2014/main" id="{2048D530-260E-784B-8893-0DE1A020B60D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</p:grpSp>
        <p:grpSp>
          <p:nvGrpSpPr>
            <p:cNvPr id="377" name="Group 376">
              <a:extLst>
                <a:ext uri="{FF2B5EF4-FFF2-40B4-BE49-F238E27FC236}">
                  <a16:creationId xmlns:a16="http://schemas.microsoft.com/office/drawing/2014/main" id="{8952574D-9438-084A-835F-C8BC3A54E16D}"/>
                </a:ext>
              </a:extLst>
            </p:cNvPr>
            <p:cNvGrpSpPr/>
            <p:nvPr userDrawn="1"/>
          </p:nvGrpSpPr>
          <p:grpSpPr>
            <a:xfrm>
              <a:off x="8485219" y="339725"/>
              <a:ext cx="298800" cy="4103688"/>
              <a:chOff x="357779" y="339725"/>
              <a:chExt cx="298800" cy="4103688"/>
            </a:xfrm>
          </p:grpSpPr>
          <p:sp>
            <p:nvSpPr>
              <p:cNvPr id="378" name="Rectangle 377">
                <a:extLst>
                  <a:ext uri="{FF2B5EF4-FFF2-40B4-BE49-F238E27FC236}">
                    <a16:creationId xmlns:a16="http://schemas.microsoft.com/office/drawing/2014/main" id="{652D550B-DAC2-DA4F-A929-3F4B335B6C54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79" name="Rectangle 378">
                <a:extLst>
                  <a:ext uri="{FF2B5EF4-FFF2-40B4-BE49-F238E27FC236}">
                    <a16:creationId xmlns:a16="http://schemas.microsoft.com/office/drawing/2014/main" id="{76E83691-03FF-E840-8204-8A2B4BD6D39C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0B6092A0-2144-4847-95F8-E85E94BA0E9A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81" name="Rectangle 380">
                <a:extLst>
                  <a:ext uri="{FF2B5EF4-FFF2-40B4-BE49-F238E27FC236}">
                    <a16:creationId xmlns:a16="http://schemas.microsoft.com/office/drawing/2014/main" id="{1951ACCD-A3CB-A844-AD8E-97B5ED6A8405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C0CC0698-6136-4B41-A16F-439061F46F95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83" name="Rectangle 382">
                <a:extLst>
                  <a:ext uri="{FF2B5EF4-FFF2-40B4-BE49-F238E27FC236}">
                    <a16:creationId xmlns:a16="http://schemas.microsoft.com/office/drawing/2014/main" id="{A5A6E64E-2D3C-8D4C-B9C4-6ABB2D24CCD3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84" name="Rectangle 383">
                <a:extLst>
                  <a:ext uri="{FF2B5EF4-FFF2-40B4-BE49-F238E27FC236}">
                    <a16:creationId xmlns:a16="http://schemas.microsoft.com/office/drawing/2014/main" id="{2E6A2CA3-6C02-4A48-A0C1-9DB891AD857A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85" name="Rectangle 384">
                <a:extLst>
                  <a:ext uri="{FF2B5EF4-FFF2-40B4-BE49-F238E27FC236}">
                    <a16:creationId xmlns:a16="http://schemas.microsoft.com/office/drawing/2014/main" id="{C19808B6-A2CD-E847-BD26-4E6E7DC68B00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287993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339725"/>
            <a:ext cx="6518277" cy="34157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543DD-043A-7743-A914-4BD35CA1C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5" y="1429556"/>
            <a:ext cx="6518276" cy="3013858"/>
          </a:xfrm>
          <a:prstGeom prst="rect">
            <a:avLst/>
          </a:prstGeom>
        </p:spPr>
        <p:txBody>
          <a:bodyPr lIns="0" tIns="0" rIns="0" bIns="0"/>
          <a:lstStyle>
            <a:lvl1pPr marL="90488" indent="-90488" defTabSz="270000">
              <a:lnSpc>
                <a:spcPct val="100000"/>
              </a:lnSpc>
              <a:tabLst/>
              <a:defRPr sz="12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270272" indent="-130969" defTabSz="270000">
              <a:lnSpc>
                <a:spcPct val="100000"/>
              </a:lnSpc>
              <a:tabLst/>
              <a:defRPr sz="12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2pPr>
            <a:lvl3pPr marL="402431" indent="-132160" defTabSz="270000">
              <a:lnSpc>
                <a:spcPct val="100000"/>
              </a:lnSpc>
              <a:tabLst/>
              <a:defRPr sz="12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3pPr>
            <a:lvl4pPr marL="533400" indent="-130969" defTabSz="270000">
              <a:lnSpc>
                <a:spcPct val="100000"/>
              </a:lnSpc>
              <a:tabLst/>
              <a:defRPr sz="12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4pPr>
            <a:lvl5pPr marL="672704" indent="-139304" defTabSz="270000">
              <a:lnSpc>
                <a:spcPct val="100000"/>
              </a:lnSpc>
              <a:tabLst/>
              <a:defRPr sz="12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experience insights https://digitalinsights.jisc.ac.uk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8774" y="1047262"/>
            <a:ext cx="6518277" cy="25574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700" b="0" i="0">
                <a:solidFill>
                  <a:schemeClr val="bg1"/>
                </a:solidFill>
                <a:latin typeface="+mn-lt"/>
                <a:ea typeface="Roboto Medium" panose="02000000000000000000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80313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94">
          <p15:clr>
            <a:srgbClr val="FBAE40"/>
          </p15:clr>
        </p15:guide>
        <p15:guide id="2" pos="4332">
          <p15:clr>
            <a:srgbClr val="FBAE40"/>
          </p15:clr>
        </p15:guide>
        <p15:guide id="3" orient="horz" pos="78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058BCC-7A26-6A42-AA87-525F6042C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experience insights https://digitalinsights.jisc.ac.uk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973A5-CA9C-1043-A3DA-4ED6E6C46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grpSp>
        <p:nvGrpSpPr>
          <p:cNvPr id="386" name="Group 385">
            <a:extLst>
              <a:ext uri="{FF2B5EF4-FFF2-40B4-BE49-F238E27FC236}">
                <a16:creationId xmlns:a16="http://schemas.microsoft.com/office/drawing/2014/main" id="{B10D8A02-3B7A-9D40-B70A-9E4FC92293F8}"/>
              </a:ext>
            </a:extLst>
          </p:cNvPr>
          <p:cNvGrpSpPr/>
          <p:nvPr userDrawn="1"/>
        </p:nvGrpSpPr>
        <p:grpSpPr>
          <a:xfrm>
            <a:off x="357779" y="339725"/>
            <a:ext cx="8426240" cy="4103688"/>
            <a:chOff x="357779" y="339725"/>
            <a:chExt cx="8426240" cy="4103688"/>
          </a:xfrm>
        </p:grpSpPr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B2527C05-AB2B-5946-9B27-675CFF8EBA06}"/>
                </a:ext>
              </a:extLst>
            </p:cNvPr>
            <p:cNvGrpSpPr/>
            <p:nvPr userDrawn="1"/>
          </p:nvGrpSpPr>
          <p:grpSpPr>
            <a:xfrm>
              <a:off x="357779" y="339725"/>
              <a:ext cx="298800" cy="4103688"/>
              <a:chOff x="357779" y="339725"/>
              <a:chExt cx="298800" cy="4103688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180BAFD-BA12-514F-90DB-A8F50B1EA6E3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EE00541B-D9F5-4143-8D82-D7BE6AC33360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7ACAEA3B-6751-CE4E-8C61-E7E17543E456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2B62BA43-865A-0141-A584-0E139E531350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06E2FE7A-CEE9-2041-B40F-A16B0F078E7B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07B45580-C20B-B642-BDF0-707F0F4E3894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A799835D-49EF-9043-893A-59CDA8402312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725D5DD0-5874-ED49-9A3C-210DFA081C8E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F6FF0FCB-C661-0E47-A28A-9E4049BEF867}"/>
                </a:ext>
              </a:extLst>
            </p:cNvPr>
            <p:cNvGrpSpPr/>
            <p:nvPr userDrawn="1"/>
          </p:nvGrpSpPr>
          <p:grpSpPr>
            <a:xfrm>
              <a:off x="835864" y="339725"/>
              <a:ext cx="298800" cy="4103688"/>
              <a:chOff x="357779" y="339725"/>
              <a:chExt cx="298800" cy="4103688"/>
            </a:xfrm>
          </p:grpSpPr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F5DB71A9-1216-B742-A164-06B190733331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63438C77-1738-0C4F-949E-8223F7068CEA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3FEC894E-834D-6D48-B46A-37CA696AFA6F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BA64FBEB-1B5B-3C41-89FB-BBB24E1264A8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56554B95-DDCF-C141-A182-FBD432909A0B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EF321167-C78A-3340-AEE1-03447D3B8AE4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40" name="Rectangle 239">
                <a:extLst>
                  <a:ext uri="{FF2B5EF4-FFF2-40B4-BE49-F238E27FC236}">
                    <a16:creationId xmlns:a16="http://schemas.microsoft.com/office/drawing/2014/main" id="{33359505-7997-C944-B48B-7A064131CD8C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41" name="Rectangle 240">
                <a:extLst>
                  <a:ext uri="{FF2B5EF4-FFF2-40B4-BE49-F238E27FC236}">
                    <a16:creationId xmlns:a16="http://schemas.microsoft.com/office/drawing/2014/main" id="{1E3C4AAD-BC06-AE46-A591-C57907D03D55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FB5E0307-5105-2F43-86FF-C0E763980928}"/>
                </a:ext>
              </a:extLst>
            </p:cNvPr>
            <p:cNvGrpSpPr/>
            <p:nvPr userDrawn="1"/>
          </p:nvGrpSpPr>
          <p:grpSpPr>
            <a:xfrm>
              <a:off x="1313949" y="339725"/>
              <a:ext cx="298800" cy="4103688"/>
              <a:chOff x="357779" y="339725"/>
              <a:chExt cx="298800" cy="4103688"/>
            </a:xfrm>
          </p:grpSpPr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258E519E-36BB-A248-841C-B124592BC60C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5662416F-24B1-9445-8372-200B06F04AED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D654C5B2-C8C9-7246-BAC2-F128DFD89FA1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B46A9979-3521-434B-801F-F906A7703B72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F5A86AF0-77FC-F74A-A194-71CADA20436C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4C2A4D7C-E7DF-B547-A60F-9436BF2A7685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525FBFA2-2D8F-B04A-B7A9-520DC8798667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9D5728D2-A600-2743-BDC0-20525D5639A1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</p:grp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D1935623-F886-844C-83AD-B569E5750789}"/>
                </a:ext>
              </a:extLst>
            </p:cNvPr>
            <p:cNvGrpSpPr/>
            <p:nvPr userDrawn="1"/>
          </p:nvGrpSpPr>
          <p:grpSpPr>
            <a:xfrm>
              <a:off x="1792034" y="339725"/>
              <a:ext cx="298800" cy="4103688"/>
              <a:chOff x="357779" y="339725"/>
              <a:chExt cx="298800" cy="4103688"/>
            </a:xfrm>
          </p:grpSpPr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1792EE9A-7B8E-1C44-AB2F-FF42A36695BA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FDE00FC5-01F8-B747-9F43-415C38A56237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7EA603E3-8633-2942-BB09-254D5B9EFBCB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3EF28819-F740-9542-BFB3-A65FA102BB7A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7C455E6D-C421-B148-8EFE-86B2B426BFE4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id="{F1DD7B83-E329-1148-B63A-33E24FDDE7FC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BF2A73B7-FD83-1B45-93DE-157CC6075075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51889E43-331E-634F-BACC-9072CD19340C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</p:grp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88D21F37-06C6-254A-BEE1-0973A28F5C5C}"/>
                </a:ext>
              </a:extLst>
            </p:cNvPr>
            <p:cNvGrpSpPr/>
            <p:nvPr userDrawn="1"/>
          </p:nvGrpSpPr>
          <p:grpSpPr>
            <a:xfrm>
              <a:off x="2270119" y="339725"/>
              <a:ext cx="298800" cy="4103688"/>
              <a:chOff x="357779" y="339725"/>
              <a:chExt cx="298800" cy="4103688"/>
            </a:xfrm>
          </p:grpSpPr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C80CC105-110B-694B-9565-54831C47367D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13AF81F0-749C-EB4E-BF30-B2122F883322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1B09E496-BE81-C74C-895B-4C98DC3BADDB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5CCA83F6-F1CC-0747-B5EF-C9E267FE573C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6C4AACAF-8A5F-B441-B0E5-4A45B98E616E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34011957-8F57-CA4E-B229-22266E9203BA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5375969E-7B98-CA44-A84C-D354E6CF8BD6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F9A8589F-6FEE-4C4D-A060-9ED90BE6A652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</p:grpSp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B50292E4-9FF2-4A4C-A61F-29A353CF10C3}"/>
                </a:ext>
              </a:extLst>
            </p:cNvPr>
            <p:cNvGrpSpPr/>
            <p:nvPr userDrawn="1"/>
          </p:nvGrpSpPr>
          <p:grpSpPr>
            <a:xfrm>
              <a:off x="2748204" y="339725"/>
              <a:ext cx="298800" cy="4103688"/>
              <a:chOff x="357779" y="339725"/>
              <a:chExt cx="298800" cy="4103688"/>
            </a:xfrm>
          </p:grpSpPr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DBEB3DF8-09AB-2B4B-B660-21B852572C91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D47D50A2-AED2-5E4F-9598-5782E9F8A81C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21B322CD-499E-6A49-9AFB-5F857BDB19D4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F588843C-B740-B64B-83C4-943F4B45DFBE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90614BDD-514B-874C-B3FA-EBA54433D8B1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2D43B192-B3F3-FF4E-85B4-B92569E63B6D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8810D318-9C97-194A-B77E-A3A1514A3B54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2D7D7C58-3FA3-7740-B21B-1467661781DA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</p:grpSp>
        <p:grpSp>
          <p:nvGrpSpPr>
            <p:cNvPr id="278" name="Group 277">
              <a:extLst>
                <a:ext uri="{FF2B5EF4-FFF2-40B4-BE49-F238E27FC236}">
                  <a16:creationId xmlns:a16="http://schemas.microsoft.com/office/drawing/2014/main" id="{D7FA5641-B0D3-5A4F-A522-148BD5DDB4AE}"/>
                </a:ext>
              </a:extLst>
            </p:cNvPr>
            <p:cNvGrpSpPr/>
            <p:nvPr userDrawn="1"/>
          </p:nvGrpSpPr>
          <p:grpSpPr>
            <a:xfrm>
              <a:off x="3226289" y="339725"/>
              <a:ext cx="298800" cy="4103688"/>
              <a:chOff x="357779" y="339725"/>
              <a:chExt cx="298800" cy="4103688"/>
            </a:xfrm>
          </p:grpSpPr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F45E3DCB-58BD-4247-B916-084E0A4C5A4F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EA57E4BB-A7C3-B842-A615-06B7FEC47A24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DEC96346-120D-4845-942C-0C015411198A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B928CA65-E2DC-C141-B809-57B6BA211308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3892B0E1-B2BB-3246-8F8C-DAFA80ACA457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65B6FAAA-23C4-3E47-9D97-14FA5684DF26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1CF35F19-58C6-4B41-B13F-EE3F50C1F241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3EF7A93D-2FC5-DD43-AFC1-56B98F6C1185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</p:grpSp>
        <p:grpSp>
          <p:nvGrpSpPr>
            <p:cNvPr id="287" name="Group 286">
              <a:extLst>
                <a:ext uri="{FF2B5EF4-FFF2-40B4-BE49-F238E27FC236}">
                  <a16:creationId xmlns:a16="http://schemas.microsoft.com/office/drawing/2014/main" id="{48786F59-B0E1-8E41-BBED-191B7447B029}"/>
                </a:ext>
              </a:extLst>
            </p:cNvPr>
            <p:cNvGrpSpPr/>
            <p:nvPr userDrawn="1"/>
          </p:nvGrpSpPr>
          <p:grpSpPr>
            <a:xfrm>
              <a:off x="3704374" y="339725"/>
              <a:ext cx="298800" cy="4103688"/>
              <a:chOff x="357779" y="339725"/>
              <a:chExt cx="298800" cy="4103688"/>
            </a:xfrm>
          </p:grpSpPr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CE6B34B1-0C0D-9E4D-8053-CEB68C750C54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4013CC65-5A3B-944A-9D81-19DF21A4016E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90" name="Rectangle 289">
                <a:extLst>
                  <a:ext uri="{FF2B5EF4-FFF2-40B4-BE49-F238E27FC236}">
                    <a16:creationId xmlns:a16="http://schemas.microsoft.com/office/drawing/2014/main" id="{CC456D24-51D8-DF4C-A226-A15FEC29EBFB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08B00B97-102C-5A41-A279-B3C29435F59F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92" name="Rectangle 291">
                <a:extLst>
                  <a:ext uri="{FF2B5EF4-FFF2-40B4-BE49-F238E27FC236}">
                    <a16:creationId xmlns:a16="http://schemas.microsoft.com/office/drawing/2014/main" id="{5BC2B188-6506-BA4F-BA1B-033178DD9D62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F1B67AD1-E669-1948-B3F0-004B143575B8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21FF9548-C270-AA4A-BCF7-27886287AD94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8646F072-23E8-E148-9211-12D680E4C15E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</p:grpSp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EC8FB2B3-45B7-034C-8FDE-CAA21BEB8578}"/>
                </a:ext>
              </a:extLst>
            </p:cNvPr>
            <p:cNvGrpSpPr/>
            <p:nvPr userDrawn="1"/>
          </p:nvGrpSpPr>
          <p:grpSpPr>
            <a:xfrm>
              <a:off x="4182459" y="339725"/>
              <a:ext cx="298800" cy="4103688"/>
              <a:chOff x="357779" y="339725"/>
              <a:chExt cx="298800" cy="4103688"/>
            </a:xfrm>
          </p:grpSpPr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A4600248-D7E7-394D-AE64-6809E6C89D34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F0632D09-8275-0F41-888E-B7CF650FFFED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7913E4B2-072F-5B4D-9A6A-44DE19622B52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D8484524-9F55-CF4F-AD4F-6C5767ABA754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75EA086C-6499-C747-B2CD-79F3B8084661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522C8D79-A530-1244-A46D-507F946D87C2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60CD2A0B-9CD2-3E42-B74B-BDD4E6AE8E60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880E78E6-DBC9-F641-BD51-0832D9D8400C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</p:grp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667F1643-6DE0-3A4F-BE8E-17770626DB6E}"/>
                </a:ext>
              </a:extLst>
            </p:cNvPr>
            <p:cNvGrpSpPr/>
            <p:nvPr userDrawn="1"/>
          </p:nvGrpSpPr>
          <p:grpSpPr>
            <a:xfrm>
              <a:off x="4660544" y="339725"/>
              <a:ext cx="298800" cy="4103688"/>
              <a:chOff x="357779" y="339725"/>
              <a:chExt cx="298800" cy="4103688"/>
            </a:xfrm>
          </p:grpSpPr>
          <p:sp>
            <p:nvSpPr>
              <p:cNvPr id="306" name="Rectangle 305">
                <a:extLst>
                  <a:ext uri="{FF2B5EF4-FFF2-40B4-BE49-F238E27FC236}">
                    <a16:creationId xmlns:a16="http://schemas.microsoft.com/office/drawing/2014/main" id="{D09BA541-AD96-BA49-B4F4-718BA261E38F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07" name="Rectangle 306">
                <a:extLst>
                  <a:ext uri="{FF2B5EF4-FFF2-40B4-BE49-F238E27FC236}">
                    <a16:creationId xmlns:a16="http://schemas.microsoft.com/office/drawing/2014/main" id="{F48D0544-CC56-E74C-867A-5E39C49CAB01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08" name="Rectangle 307">
                <a:extLst>
                  <a:ext uri="{FF2B5EF4-FFF2-40B4-BE49-F238E27FC236}">
                    <a16:creationId xmlns:a16="http://schemas.microsoft.com/office/drawing/2014/main" id="{AB492EC4-2C23-084E-BEEC-7614A5DDEF5F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09" name="Rectangle 308">
                <a:extLst>
                  <a:ext uri="{FF2B5EF4-FFF2-40B4-BE49-F238E27FC236}">
                    <a16:creationId xmlns:a16="http://schemas.microsoft.com/office/drawing/2014/main" id="{9A8ED7ED-512B-9340-A60F-F90322D14A4A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id="{B1F7CD32-87B9-684B-BD6C-86C948F2C3D4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C70FCD7C-893A-E44A-9C65-35230FED8487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D11EF32A-B078-8948-B5AD-BFF5C2AC1220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A8CAE4F7-B5F1-EC4B-9DC7-A6DFFF443D9D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</p:grpSp>
        <p:grpSp>
          <p:nvGrpSpPr>
            <p:cNvPr id="314" name="Group 313">
              <a:extLst>
                <a:ext uri="{FF2B5EF4-FFF2-40B4-BE49-F238E27FC236}">
                  <a16:creationId xmlns:a16="http://schemas.microsoft.com/office/drawing/2014/main" id="{BFA9403B-8F55-4D46-ACE8-B95FFE75A27D}"/>
                </a:ext>
              </a:extLst>
            </p:cNvPr>
            <p:cNvGrpSpPr/>
            <p:nvPr userDrawn="1"/>
          </p:nvGrpSpPr>
          <p:grpSpPr>
            <a:xfrm>
              <a:off x="5138629" y="339725"/>
              <a:ext cx="298800" cy="4103688"/>
              <a:chOff x="357779" y="339725"/>
              <a:chExt cx="298800" cy="4103688"/>
            </a:xfrm>
          </p:grpSpPr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01AE80AD-E9E5-A140-B5FF-F33031870B63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FC4DEAB4-601C-FA40-AD65-EAE0A2932A98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8DE85683-D74B-A947-BCEF-282FEF2B36CB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454C0E7C-B372-F147-A3CE-D4F7F644196B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3D253187-B2CD-9E43-84D6-1F7EC1A69166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ADD95762-DAFD-0044-8671-61C938FC1EBF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42DE473A-E584-B742-9824-DE4FF4C3627A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5105339D-1B97-1D4E-AA68-389957D6B349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</p:grpSp>
        <p:grpSp>
          <p:nvGrpSpPr>
            <p:cNvPr id="323" name="Group 322">
              <a:extLst>
                <a:ext uri="{FF2B5EF4-FFF2-40B4-BE49-F238E27FC236}">
                  <a16:creationId xmlns:a16="http://schemas.microsoft.com/office/drawing/2014/main" id="{AF97A029-E392-8246-816A-27A10C2F707C}"/>
                </a:ext>
              </a:extLst>
            </p:cNvPr>
            <p:cNvGrpSpPr/>
            <p:nvPr userDrawn="1"/>
          </p:nvGrpSpPr>
          <p:grpSpPr>
            <a:xfrm>
              <a:off x="5616714" y="339725"/>
              <a:ext cx="298800" cy="4103688"/>
              <a:chOff x="357779" y="339725"/>
              <a:chExt cx="298800" cy="4103688"/>
            </a:xfrm>
          </p:grpSpPr>
          <p:sp>
            <p:nvSpPr>
              <p:cNvPr id="324" name="Rectangle 323">
                <a:extLst>
                  <a:ext uri="{FF2B5EF4-FFF2-40B4-BE49-F238E27FC236}">
                    <a16:creationId xmlns:a16="http://schemas.microsoft.com/office/drawing/2014/main" id="{BCEE7283-142D-6643-9DDB-C3086A3B54BB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25" name="Rectangle 324">
                <a:extLst>
                  <a:ext uri="{FF2B5EF4-FFF2-40B4-BE49-F238E27FC236}">
                    <a16:creationId xmlns:a16="http://schemas.microsoft.com/office/drawing/2014/main" id="{F60E5530-1485-2947-8FE0-0E2B294BA458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26" name="Rectangle 325">
                <a:extLst>
                  <a:ext uri="{FF2B5EF4-FFF2-40B4-BE49-F238E27FC236}">
                    <a16:creationId xmlns:a16="http://schemas.microsoft.com/office/drawing/2014/main" id="{88453AE7-FCCA-2542-8DA7-22CEA2A6B5ED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C142D901-3EAE-A648-A456-9091AEEE037C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3BBCABF2-01EF-B944-9F5D-1DB6E1C6FA5C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2AB621CA-E3C8-0045-8464-57C898FFD3E7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7B7944F5-67FB-8849-8029-970C05D4AA4A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6BB5E7F8-E217-EB43-963B-2BBC95CF640F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</p:grpSp>
        <p:grpSp>
          <p:nvGrpSpPr>
            <p:cNvPr id="332" name="Group 331">
              <a:extLst>
                <a:ext uri="{FF2B5EF4-FFF2-40B4-BE49-F238E27FC236}">
                  <a16:creationId xmlns:a16="http://schemas.microsoft.com/office/drawing/2014/main" id="{7DE0183E-6C40-F342-9AD4-51A85152FA61}"/>
                </a:ext>
              </a:extLst>
            </p:cNvPr>
            <p:cNvGrpSpPr/>
            <p:nvPr userDrawn="1"/>
          </p:nvGrpSpPr>
          <p:grpSpPr>
            <a:xfrm>
              <a:off x="6094799" y="339725"/>
              <a:ext cx="298800" cy="4103688"/>
              <a:chOff x="357779" y="339725"/>
              <a:chExt cx="298800" cy="4103688"/>
            </a:xfrm>
          </p:grpSpPr>
          <p:sp>
            <p:nvSpPr>
              <p:cNvPr id="333" name="Rectangle 332">
                <a:extLst>
                  <a:ext uri="{FF2B5EF4-FFF2-40B4-BE49-F238E27FC236}">
                    <a16:creationId xmlns:a16="http://schemas.microsoft.com/office/drawing/2014/main" id="{7C2E5BA3-7DF5-9743-9572-5981497C0B45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34" name="Rectangle 333">
                <a:extLst>
                  <a:ext uri="{FF2B5EF4-FFF2-40B4-BE49-F238E27FC236}">
                    <a16:creationId xmlns:a16="http://schemas.microsoft.com/office/drawing/2014/main" id="{F3D2933C-AF96-E147-B65C-12651AFD55C0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35" name="Rectangle 334">
                <a:extLst>
                  <a:ext uri="{FF2B5EF4-FFF2-40B4-BE49-F238E27FC236}">
                    <a16:creationId xmlns:a16="http://schemas.microsoft.com/office/drawing/2014/main" id="{5F333EAE-90A9-0044-9C2E-18EA6B3E5610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4E876B87-4EE4-4147-A380-E73413E472A1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37" name="Rectangle 336">
                <a:extLst>
                  <a:ext uri="{FF2B5EF4-FFF2-40B4-BE49-F238E27FC236}">
                    <a16:creationId xmlns:a16="http://schemas.microsoft.com/office/drawing/2014/main" id="{E7E451FD-C13D-BE42-98D3-23EC98757CBA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B6E13CEB-D9B4-8546-B703-FB3C46D7DE98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39" name="Rectangle 338">
                <a:extLst>
                  <a:ext uri="{FF2B5EF4-FFF2-40B4-BE49-F238E27FC236}">
                    <a16:creationId xmlns:a16="http://schemas.microsoft.com/office/drawing/2014/main" id="{F6FBF3E8-42B2-0748-8CB8-86F7571DDFB5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40" name="Rectangle 339">
                <a:extLst>
                  <a:ext uri="{FF2B5EF4-FFF2-40B4-BE49-F238E27FC236}">
                    <a16:creationId xmlns:a16="http://schemas.microsoft.com/office/drawing/2014/main" id="{7BC3274E-6D2A-C84A-A902-E004E2711BAC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</p:grpSp>
        <p:grpSp>
          <p:nvGrpSpPr>
            <p:cNvPr id="341" name="Group 340">
              <a:extLst>
                <a:ext uri="{FF2B5EF4-FFF2-40B4-BE49-F238E27FC236}">
                  <a16:creationId xmlns:a16="http://schemas.microsoft.com/office/drawing/2014/main" id="{2E0C14EB-47B5-4543-8428-B29107490E29}"/>
                </a:ext>
              </a:extLst>
            </p:cNvPr>
            <p:cNvGrpSpPr/>
            <p:nvPr userDrawn="1"/>
          </p:nvGrpSpPr>
          <p:grpSpPr>
            <a:xfrm>
              <a:off x="6572884" y="339725"/>
              <a:ext cx="298800" cy="4103688"/>
              <a:chOff x="357779" y="339725"/>
              <a:chExt cx="298800" cy="4103688"/>
            </a:xfrm>
          </p:grpSpPr>
          <p:sp>
            <p:nvSpPr>
              <p:cNvPr id="342" name="Rectangle 341">
                <a:extLst>
                  <a:ext uri="{FF2B5EF4-FFF2-40B4-BE49-F238E27FC236}">
                    <a16:creationId xmlns:a16="http://schemas.microsoft.com/office/drawing/2014/main" id="{7A573DF8-D82D-2349-B81B-DE3EEA4AE399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43" name="Rectangle 342">
                <a:extLst>
                  <a:ext uri="{FF2B5EF4-FFF2-40B4-BE49-F238E27FC236}">
                    <a16:creationId xmlns:a16="http://schemas.microsoft.com/office/drawing/2014/main" id="{796208DA-1B3B-4648-9E17-ECECB4A972B8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44" name="Rectangle 343">
                <a:extLst>
                  <a:ext uri="{FF2B5EF4-FFF2-40B4-BE49-F238E27FC236}">
                    <a16:creationId xmlns:a16="http://schemas.microsoft.com/office/drawing/2014/main" id="{D27B1369-1224-6444-9AF5-227073CA3002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45" name="Rectangle 344">
                <a:extLst>
                  <a:ext uri="{FF2B5EF4-FFF2-40B4-BE49-F238E27FC236}">
                    <a16:creationId xmlns:a16="http://schemas.microsoft.com/office/drawing/2014/main" id="{FBBE84E2-862A-284A-8E59-56E77403B7F0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46" name="Rectangle 345">
                <a:extLst>
                  <a:ext uri="{FF2B5EF4-FFF2-40B4-BE49-F238E27FC236}">
                    <a16:creationId xmlns:a16="http://schemas.microsoft.com/office/drawing/2014/main" id="{BD2410F2-566E-A546-B6C4-C998A8B9A529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E1B5F211-B103-6940-9308-E277685C3554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48" name="Rectangle 347">
                <a:extLst>
                  <a:ext uri="{FF2B5EF4-FFF2-40B4-BE49-F238E27FC236}">
                    <a16:creationId xmlns:a16="http://schemas.microsoft.com/office/drawing/2014/main" id="{5CA2BE73-B4AC-E64E-8AF1-655C236E0B73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49" name="Rectangle 348">
                <a:extLst>
                  <a:ext uri="{FF2B5EF4-FFF2-40B4-BE49-F238E27FC236}">
                    <a16:creationId xmlns:a16="http://schemas.microsoft.com/office/drawing/2014/main" id="{C9FA2AA5-991F-774F-929B-4465BB4AB434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</p:grpSp>
        <p:grpSp>
          <p:nvGrpSpPr>
            <p:cNvPr id="350" name="Group 349">
              <a:extLst>
                <a:ext uri="{FF2B5EF4-FFF2-40B4-BE49-F238E27FC236}">
                  <a16:creationId xmlns:a16="http://schemas.microsoft.com/office/drawing/2014/main" id="{B6E77EC5-1B31-D54A-8CAF-493F78FB7E9C}"/>
                </a:ext>
              </a:extLst>
            </p:cNvPr>
            <p:cNvGrpSpPr/>
            <p:nvPr userDrawn="1"/>
          </p:nvGrpSpPr>
          <p:grpSpPr>
            <a:xfrm>
              <a:off x="7050969" y="339725"/>
              <a:ext cx="298800" cy="4103688"/>
              <a:chOff x="357779" y="339725"/>
              <a:chExt cx="298800" cy="4103688"/>
            </a:xfrm>
          </p:grpSpPr>
          <p:sp>
            <p:nvSpPr>
              <p:cNvPr id="351" name="Rectangle 350">
                <a:extLst>
                  <a:ext uri="{FF2B5EF4-FFF2-40B4-BE49-F238E27FC236}">
                    <a16:creationId xmlns:a16="http://schemas.microsoft.com/office/drawing/2014/main" id="{B39403BF-CD86-5244-A4F4-90FB73B8C55A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618FF3F3-E6CE-6B40-A23C-AE1F3426B227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18A7EC7D-C906-1F4B-8CE7-B1CB71868A8B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4C386609-CD54-D549-A945-FD3EEC1338F4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55" name="Rectangle 354">
                <a:extLst>
                  <a:ext uri="{FF2B5EF4-FFF2-40B4-BE49-F238E27FC236}">
                    <a16:creationId xmlns:a16="http://schemas.microsoft.com/office/drawing/2014/main" id="{A016BCB9-5CBD-9A4C-96DE-F9B0BDAA04DF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6F92E2B6-B310-E746-90F3-2DB309D50FA7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57" name="Rectangle 356">
                <a:extLst>
                  <a:ext uri="{FF2B5EF4-FFF2-40B4-BE49-F238E27FC236}">
                    <a16:creationId xmlns:a16="http://schemas.microsoft.com/office/drawing/2014/main" id="{05534660-5F13-9C4B-A801-6DA4ADB27BDB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58" name="Rectangle 357">
                <a:extLst>
                  <a:ext uri="{FF2B5EF4-FFF2-40B4-BE49-F238E27FC236}">
                    <a16:creationId xmlns:a16="http://schemas.microsoft.com/office/drawing/2014/main" id="{EF58F904-FF63-5242-9C0E-EE9D47A3A716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</p:grpSp>
        <p:grpSp>
          <p:nvGrpSpPr>
            <p:cNvPr id="359" name="Group 358">
              <a:extLst>
                <a:ext uri="{FF2B5EF4-FFF2-40B4-BE49-F238E27FC236}">
                  <a16:creationId xmlns:a16="http://schemas.microsoft.com/office/drawing/2014/main" id="{B89FE7BE-6867-C447-A1C7-1CB7D1C0670D}"/>
                </a:ext>
              </a:extLst>
            </p:cNvPr>
            <p:cNvGrpSpPr/>
            <p:nvPr userDrawn="1"/>
          </p:nvGrpSpPr>
          <p:grpSpPr>
            <a:xfrm>
              <a:off x="7529054" y="339725"/>
              <a:ext cx="298800" cy="4103688"/>
              <a:chOff x="357779" y="339725"/>
              <a:chExt cx="298800" cy="4103688"/>
            </a:xfrm>
          </p:grpSpPr>
          <p:sp>
            <p:nvSpPr>
              <p:cNvPr id="360" name="Rectangle 359">
                <a:extLst>
                  <a:ext uri="{FF2B5EF4-FFF2-40B4-BE49-F238E27FC236}">
                    <a16:creationId xmlns:a16="http://schemas.microsoft.com/office/drawing/2014/main" id="{51051AB3-2393-CA4F-8B98-FB267798C057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61" name="Rectangle 360">
                <a:extLst>
                  <a:ext uri="{FF2B5EF4-FFF2-40B4-BE49-F238E27FC236}">
                    <a16:creationId xmlns:a16="http://schemas.microsoft.com/office/drawing/2014/main" id="{4BD73E59-330B-B243-9D45-D8ABE4A1FE54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62" name="Rectangle 361">
                <a:extLst>
                  <a:ext uri="{FF2B5EF4-FFF2-40B4-BE49-F238E27FC236}">
                    <a16:creationId xmlns:a16="http://schemas.microsoft.com/office/drawing/2014/main" id="{B28C0E1E-3149-AF48-9C52-6FEE6820D39A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63" name="Rectangle 362">
                <a:extLst>
                  <a:ext uri="{FF2B5EF4-FFF2-40B4-BE49-F238E27FC236}">
                    <a16:creationId xmlns:a16="http://schemas.microsoft.com/office/drawing/2014/main" id="{F578D518-D4C6-3340-92A1-004B64879116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id="{787EC9C8-7D0B-B241-A6A0-86929AE106D7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65" name="Rectangle 364">
                <a:extLst>
                  <a:ext uri="{FF2B5EF4-FFF2-40B4-BE49-F238E27FC236}">
                    <a16:creationId xmlns:a16="http://schemas.microsoft.com/office/drawing/2014/main" id="{45C29018-6EDF-0A4C-BB8F-A25C9BFD83CD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66" name="Rectangle 365">
                <a:extLst>
                  <a:ext uri="{FF2B5EF4-FFF2-40B4-BE49-F238E27FC236}">
                    <a16:creationId xmlns:a16="http://schemas.microsoft.com/office/drawing/2014/main" id="{397F3FEF-E8F1-8042-8736-27FC0B6A5DC2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67" name="Rectangle 366">
                <a:extLst>
                  <a:ext uri="{FF2B5EF4-FFF2-40B4-BE49-F238E27FC236}">
                    <a16:creationId xmlns:a16="http://schemas.microsoft.com/office/drawing/2014/main" id="{68B4801B-337D-6445-99E2-22398C699E22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</p:grpSp>
        <p:grpSp>
          <p:nvGrpSpPr>
            <p:cNvPr id="368" name="Group 367">
              <a:extLst>
                <a:ext uri="{FF2B5EF4-FFF2-40B4-BE49-F238E27FC236}">
                  <a16:creationId xmlns:a16="http://schemas.microsoft.com/office/drawing/2014/main" id="{14D8F03E-CC06-704C-B484-52938AF29492}"/>
                </a:ext>
              </a:extLst>
            </p:cNvPr>
            <p:cNvGrpSpPr/>
            <p:nvPr userDrawn="1"/>
          </p:nvGrpSpPr>
          <p:grpSpPr>
            <a:xfrm>
              <a:off x="8007139" y="339725"/>
              <a:ext cx="298800" cy="4103688"/>
              <a:chOff x="357779" y="339725"/>
              <a:chExt cx="298800" cy="4103688"/>
            </a:xfrm>
          </p:grpSpPr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F2BB14A5-33B6-6F47-BC0E-2A5E12E9718A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70" name="Rectangle 369">
                <a:extLst>
                  <a:ext uri="{FF2B5EF4-FFF2-40B4-BE49-F238E27FC236}">
                    <a16:creationId xmlns:a16="http://schemas.microsoft.com/office/drawing/2014/main" id="{4F039FF5-C1ED-3F4F-9C65-F0B9F65C7029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F82FF630-960D-194F-BC28-504E56066C74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72" name="Rectangle 371">
                <a:extLst>
                  <a:ext uri="{FF2B5EF4-FFF2-40B4-BE49-F238E27FC236}">
                    <a16:creationId xmlns:a16="http://schemas.microsoft.com/office/drawing/2014/main" id="{1752EFA1-80DE-E043-BC3A-3883824B28AD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403CFBBF-AA33-8B47-8A50-F03774B44E70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74" name="Rectangle 373">
                <a:extLst>
                  <a:ext uri="{FF2B5EF4-FFF2-40B4-BE49-F238E27FC236}">
                    <a16:creationId xmlns:a16="http://schemas.microsoft.com/office/drawing/2014/main" id="{04A08381-621D-9F4A-8EA1-B44495FBC3A5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75" name="Rectangle 374">
                <a:extLst>
                  <a:ext uri="{FF2B5EF4-FFF2-40B4-BE49-F238E27FC236}">
                    <a16:creationId xmlns:a16="http://schemas.microsoft.com/office/drawing/2014/main" id="{0D3F86FB-4B9E-C542-8BF3-311A23912121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76" name="Rectangle 375">
                <a:extLst>
                  <a:ext uri="{FF2B5EF4-FFF2-40B4-BE49-F238E27FC236}">
                    <a16:creationId xmlns:a16="http://schemas.microsoft.com/office/drawing/2014/main" id="{2048D530-260E-784B-8893-0DE1A020B60D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</p:grpSp>
        <p:grpSp>
          <p:nvGrpSpPr>
            <p:cNvPr id="377" name="Group 376">
              <a:extLst>
                <a:ext uri="{FF2B5EF4-FFF2-40B4-BE49-F238E27FC236}">
                  <a16:creationId xmlns:a16="http://schemas.microsoft.com/office/drawing/2014/main" id="{8952574D-9438-084A-835F-C8BC3A54E16D}"/>
                </a:ext>
              </a:extLst>
            </p:cNvPr>
            <p:cNvGrpSpPr/>
            <p:nvPr userDrawn="1"/>
          </p:nvGrpSpPr>
          <p:grpSpPr>
            <a:xfrm>
              <a:off x="8485219" y="339725"/>
              <a:ext cx="298800" cy="4103688"/>
              <a:chOff x="357779" y="339725"/>
              <a:chExt cx="298800" cy="4103688"/>
            </a:xfrm>
          </p:grpSpPr>
          <p:sp>
            <p:nvSpPr>
              <p:cNvPr id="378" name="Rectangle 377">
                <a:extLst>
                  <a:ext uri="{FF2B5EF4-FFF2-40B4-BE49-F238E27FC236}">
                    <a16:creationId xmlns:a16="http://schemas.microsoft.com/office/drawing/2014/main" id="{652D550B-DAC2-DA4F-A929-3F4B335B6C54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79" name="Rectangle 378">
                <a:extLst>
                  <a:ext uri="{FF2B5EF4-FFF2-40B4-BE49-F238E27FC236}">
                    <a16:creationId xmlns:a16="http://schemas.microsoft.com/office/drawing/2014/main" id="{76E83691-03FF-E840-8204-8A2B4BD6D39C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0B6092A0-2144-4847-95F8-E85E94BA0E9A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81" name="Rectangle 380">
                <a:extLst>
                  <a:ext uri="{FF2B5EF4-FFF2-40B4-BE49-F238E27FC236}">
                    <a16:creationId xmlns:a16="http://schemas.microsoft.com/office/drawing/2014/main" id="{1951ACCD-A3CB-A844-AD8E-97B5ED6A8405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C0CC0698-6136-4B41-A16F-439061F46F95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83" name="Rectangle 382">
                <a:extLst>
                  <a:ext uri="{FF2B5EF4-FFF2-40B4-BE49-F238E27FC236}">
                    <a16:creationId xmlns:a16="http://schemas.microsoft.com/office/drawing/2014/main" id="{A5A6E64E-2D3C-8D4C-B9C4-6ABB2D24CCD3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84" name="Rectangle 383">
                <a:extLst>
                  <a:ext uri="{FF2B5EF4-FFF2-40B4-BE49-F238E27FC236}">
                    <a16:creationId xmlns:a16="http://schemas.microsoft.com/office/drawing/2014/main" id="{2E6A2CA3-6C02-4A48-A0C1-9DB891AD857A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85" name="Rectangle 384">
                <a:extLst>
                  <a:ext uri="{FF2B5EF4-FFF2-40B4-BE49-F238E27FC236}">
                    <a16:creationId xmlns:a16="http://schemas.microsoft.com/office/drawing/2014/main" id="{C19808B6-A2CD-E847-BD26-4E6E7DC68B00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203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339725"/>
            <a:ext cx="6518277" cy="34157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543DD-043A-7743-A914-4BD35CA1C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5" y="1429556"/>
            <a:ext cx="6518276" cy="3013858"/>
          </a:xfrm>
          <a:prstGeom prst="rect">
            <a:avLst/>
          </a:prstGeom>
        </p:spPr>
        <p:txBody>
          <a:bodyPr lIns="0" tIns="0" rIns="0" bIns="0"/>
          <a:lstStyle>
            <a:lvl1pPr marL="90488" indent="-90488" defTabSz="270000">
              <a:lnSpc>
                <a:spcPct val="100000"/>
              </a:lnSpc>
              <a:tabLst/>
              <a:defRPr sz="12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270272" indent="-130969" defTabSz="270000">
              <a:lnSpc>
                <a:spcPct val="100000"/>
              </a:lnSpc>
              <a:tabLst/>
              <a:defRPr sz="12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2pPr>
            <a:lvl3pPr marL="402431" indent="-132160" defTabSz="270000">
              <a:lnSpc>
                <a:spcPct val="100000"/>
              </a:lnSpc>
              <a:tabLst/>
              <a:defRPr sz="12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3pPr>
            <a:lvl4pPr marL="533400" indent="-130969" defTabSz="270000">
              <a:lnSpc>
                <a:spcPct val="100000"/>
              </a:lnSpc>
              <a:tabLst/>
              <a:defRPr sz="12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4pPr>
            <a:lvl5pPr marL="672704" indent="-139304" defTabSz="270000">
              <a:lnSpc>
                <a:spcPct val="100000"/>
              </a:lnSpc>
              <a:tabLst/>
              <a:defRPr sz="12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experience insights https://digitalinsights.jisc.ac.uk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8774" y="1047262"/>
            <a:ext cx="6518277" cy="25574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700" b="0" i="0">
                <a:solidFill>
                  <a:schemeClr val="bg1"/>
                </a:solidFill>
                <a:latin typeface="+mn-lt"/>
                <a:ea typeface="Roboto Medium" panose="02000000000000000000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747801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94">
          <p15:clr>
            <a:srgbClr val="FBAE40"/>
          </p15:clr>
        </p15:guide>
        <p15:guide id="2" pos="4332">
          <p15:clr>
            <a:srgbClr val="FBAE40"/>
          </p15:clr>
        </p15:guide>
        <p15:guide id="3" orient="horz" pos="78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15901" y="879475"/>
            <a:ext cx="8712199" cy="3852864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27/06/2017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https://www.jisc.ac.uk/rd/projects/student-digital-experience-tracker  #digitalstudent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A29580BF-600D-47BA-9FF1-E091792F333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468203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 Cor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15901" y="879475"/>
            <a:ext cx="4103687" cy="385286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4824414" y="879475"/>
            <a:ext cx="4103686" cy="3852864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27/06/2017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https://www.jisc.ac.uk/rd/projects/student-digital-experience-tracker  #digitalstudent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DDF825B2-ABAC-4E56-ACD0-2E65BABF32B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931415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Panel Cor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15900" y="879475"/>
            <a:ext cx="4103595" cy="3852864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4824413" y="879476"/>
            <a:ext cx="4103687" cy="169227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5"/>
          </p:nvPr>
        </p:nvSpPr>
        <p:spPr>
          <a:xfrm>
            <a:off x="4824452" y="3040339"/>
            <a:ext cx="4103649" cy="16920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27/06/2017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https://www.jisc.ac.uk/rd/projects/student-digital-experience-tracker  #digitalstudent</a:t>
            </a:r>
            <a:endParaRPr lang="en-GB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758EF797-33D3-4C1A-8F22-52142394B92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046048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Cor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15902" y="1384301"/>
            <a:ext cx="8712198" cy="3348037"/>
          </a:xfrm>
        </p:spPr>
        <p:txBody>
          <a:bodyPr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15901" y="879475"/>
            <a:ext cx="8677276" cy="387798"/>
          </a:xfrm>
        </p:spPr>
        <p:txBody>
          <a:bodyPr>
            <a:spAutoFit/>
          </a:bodyPr>
          <a:lstStyle>
            <a:lvl1pPr marL="0" indent="0">
              <a:buNone/>
              <a:defRPr b="1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27/06/2017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https://www.jisc.ac.uk/rd/projects/student-digital-experience-tracker  #digitalstudent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289385FB-36C8-4975-A94B-7F628385AFA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30898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 Heading + Cor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15902" y="1384300"/>
            <a:ext cx="4103593" cy="3348038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15902" y="879475"/>
            <a:ext cx="4103687" cy="337500"/>
          </a:xfr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5"/>
          </p:nvPr>
        </p:nvSpPr>
        <p:spPr>
          <a:xfrm>
            <a:off x="4824450" y="1384300"/>
            <a:ext cx="4103650" cy="3348038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824450" y="877356"/>
            <a:ext cx="4103650" cy="337500"/>
          </a:xfr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27/06/2017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https://www.jisc.ac.uk/rd/projects/student-digital-experience-tracker  #digitalstudent</a:t>
            </a:r>
            <a:endParaRPr lang="en-GB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E9224E4A-14C6-41B7-95C8-7B0DE98E016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157146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Panel Heading + Cor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4824450" y="879475"/>
            <a:ext cx="4103650" cy="169227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5"/>
          </p:nvPr>
        </p:nvSpPr>
        <p:spPr>
          <a:xfrm>
            <a:off x="4824413" y="3040338"/>
            <a:ext cx="4103650" cy="16920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0" name="Content Placeholder 6"/>
          <p:cNvSpPr>
            <a:spLocks noGrp="1"/>
          </p:cNvSpPr>
          <p:nvPr>
            <p:ph sz="quarter" idx="13"/>
          </p:nvPr>
        </p:nvSpPr>
        <p:spPr>
          <a:xfrm>
            <a:off x="215901" y="1384300"/>
            <a:ext cx="4103593" cy="3348038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250825" y="879475"/>
            <a:ext cx="4068764" cy="337500"/>
          </a:xfr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27/06/2017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https://www.jisc.ac.uk/rd/projects/student-digital-experience-tracker  #digitalstudent</a:t>
            </a:r>
            <a:endParaRPr lang="en-GB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99772A93-2816-4BF0-97B7-88E214E3FF7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37943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339725"/>
            <a:ext cx="6518277" cy="34157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400" b="1" i="0"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543DD-043A-7743-A914-4BD35CA1C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5" y="1429556"/>
            <a:ext cx="6518276" cy="3013858"/>
          </a:xfrm>
          <a:prstGeom prst="rect">
            <a:avLst/>
          </a:prstGeom>
        </p:spPr>
        <p:txBody>
          <a:bodyPr lIns="0" tIns="0" rIns="0" bIns="0"/>
          <a:lstStyle>
            <a:lvl1pPr marL="90488" indent="-90488" defTabSz="270000">
              <a:lnSpc>
                <a:spcPct val="100000"/>
              </a:lnSpc>
              <a:tabLst/>
              <a:defRPr sz="1200" b="0" i="0">
                <a:latin typeface="+mn-lt"/>
                <a:ea typeface="Roboto Light" panose="02000000000000000000" pitchFamily="2" charset="0"/>
              </a:defRPr>
            </a:lvl1pPr>
            <a:lvl2pPr marL="270272" indent="-130969" defTabSz="270000">
              <a:lnSpc>
                <a:spcPct val="100000"/>
              </a:lnSpc>
              <a:tabLst/>
              <a:defRPr sz="1200" b="0" i="0">
                <a:latin typeface="+mn-lt"/>
                <a:ea typeface="Roboto Light" panose="02000000000000000000" pitchFamily="2" charset="0"/>
              </a:defRPr>
            </a:lvl2pPr>
            <a:lvl3pPr marL="402431" indent="-132160" defTabSz="270000">
              <a:lnSpc>
                <a:spcPct val="100000"/>
              </a:lnSpc>
              <a:tabLst/>
              <a:defRPr sz="1200" b="0" i="0">
                <a:latin typeface="+mn-lt"/>
                <a:ea typeface="Roboto Light" panose="02000000000000000000" pitchFamily="2" charset="0"/>
              </a:defRPr>
            </a:lvl3pPr>
            <a:lvl4pPr marL="533400" indent="-130969" defTabSz="270000">
              <a:lnSpc>
                <a:spcPct val="100000"/>
              </a:lnSpc>
              <a:tabLst/>
              <a:defRPr sz="1200" b="0" i="0">
                <a:latin typeface="+mn-lt"/>
                <a:ea typeface="Roboto Light" panose="02000000000000000000" pitchFamily="2" charset="0"/>
              </a:defRPr>
            </a:lvl4pPr>
            <a:lvl5pPr marL="672704" indent="-139304" defTabSz="270000">
              <a:lnSpc>
                <a:spcPct val="100000"/>
              </a:lnSpc>
              <a:tabLst/>
              <a:defRPr sz="1200" b="0" i="0">
                <a:latin typeface="+mn-lt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experience insights https://digitalinsights.jisc.ac.uk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8774" y="1047262"/>
            <a:ext cx="6518277" cy="25574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700" b="0" i="0">
                <a:latin typeface="+mn-lt"/>
                <a:ea typeface="Roboto Medium" panose="02000000000000000000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09599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94">
          <p15:clr>
            <a:srgbClr val="FBAE40"/>
          </p15:clr>
        </p15:guide>
        <p15:guide id="2" pos="4332">
          <p15:clr>
            <a:srgbClr val="FBAE40"/>
          </p15:clr>
        </p15:guide>
        <p15:guide id="3" orient="horz" pos="78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935039" y="879473"/>
            <a:ext cx="7273925" cy="3564000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935038" y="4521003"/>
            <a:ext cx="5435900" cy="202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215995" indent="0">
              <a:buNone/>
              <a:defRPr/>
            </a:lvl2pPr>
            <a:lvl3pPr marL="431990" indent="0">
              <a:buNone/>
              <a:defRPr/>
            </a:lvl3pPr>
            <a:lvl4pPr marL="647984" indent="0">
              <a:buNone/>
              <a:defRPr/>
            </a:lvl4pPr>
            <a:lvl5pPr marL="863978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370939" y="4521003"/>
            <a:ext cx="1838025" cy="202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800">
                <a:solidFill>
                  <a:srgbClr val="9BA7A8"/>
                </a:solidFill>
              </a:defRPr>
            </a:lvl1pPr>
            <a:lvl2pPr marL="215995" indent="0">
              <a:buNone/>
              <a:defRPr/>
            </a:lvl2pPr>
            <a:lvl3pPr marL="431990" indent="0">
              <a:buNone/>
              <a:defRPr/>
            </a:lvl3pPr>
            <a:lvl4pPr marL="647984" indent="0">
              <a:buNone/>
              <a:defRPr/>
            </a:lvl4pPr>
            <a:lvl5pPr marL="863978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27/06/2017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https://www.jisc.ac.uk/rd/projects/student-digital-experience-tracker  #digitalstudent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DE0B5106-F8E5-40F9-B7F0-A289B633815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142459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27/06/2017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https://www.jisc.ac.uk/rd/projects/student-digital-experience-tracker  #digitalstudent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722DA1-446F-48FF-9C55-EB70877BC28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937707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Jisc Slide (2 co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Click to edit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34000" y="900113"/>
            <a:ext cx="4140000" cy="3870000"/>
          </a:xfrm>
        </p:spPr>
        <p:txBody>
          <a:bodyPr/>
          <a:lstStyle>
            <a:lvl1pPr>
              <a:defRPr sz="2800">
                <a:solidFill>
                  <a:srgbClr val="2C3841"/>
                </a:solidFill>
              </a:defRPr>
            </a:lvl1pPr>
            <a:lvl2pPr>
              <a:defRPr sz="2800">
                <a:solidFill>
                  <a:srgbClr val="2C3841"/>
                </a:solidFill>
              </a:defRPr>
            </a:lvl2pPr>
            <a:lvl3pPr>
              <a:defRPr sz="2400">
                <a:solidFill>
                  <a:srgbClr val="2C3841"/>
                </a:solidFill>
              </a:defRPr>
            </a:lvl3pPr>
            <a:lvl4pPr>
              <a:defRPr sz="2400">
                <a:solidFill>
                  <a:srgbClr val="2C3841"/>
                </a:solidFill>
              </a:defRPr>
            </a:lvl4pPr>
            <a:lvl5pPr>
              <a:defRPr sz="2400">
                <a:solidFill>
                  <a:srgbClr val="2C384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slide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70001" y="900113"/>
            <a:ext cx="4140000" cy="38700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slide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12794-C67B-4189-AFAA-35CF1C533BAE}" type="datetime1">
              <a:rPr lang="en-GB" smtClean="0"/>
              <a:pPr/>
              <a:t>16/10/2019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What are students’ expectations and experiences of technology?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5F06-C352-544E-8237-6F33909C7E7A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234000" y="4896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234001" y="522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Picture 10" descr="2013_Jisc_Logo_RGB300(19.5mm)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000" y="0"/>
            <a:ext cx="701040" cy="40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4061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Jisc Slide (1 co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Click to edit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GB" dirty="0"/>
              <a:t>Click to edit slide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23856-97C3-48D5-9B5A-B65E506FA553}" type="datetime1">
              <a:rPr lang="en-GB" smtClean="0"/>
              <a:pPr/>
              <a:t>16/10/2019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What are students’ expectations and experiences of technology?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5F06-C352-544E-8237-6F33909C7E7A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234001" y="522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 userDrawn="1"/>
        </p:nvCxnSpPr>
        <p:spPr bwMode="auto">
          <a:xfrm>
            <a:off x="234000" y="4896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9" descr="2013_Jisc_Logo_RGB300(19.5mm)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000" y="0"/>
            <a:ext cx="701040" cy="40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270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9" y="2124074"/>
            <a:ext cx="6085791" cy="44767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50939" y="2540973"/>
            <a:ext cx="6085791" cy="307777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27/06/2017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https://www.jisc.ac.uk/rd/projects/student-digital-experience-tracker  #digitalstudent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DEFB4911-8566-4250-B8D8-C3C1477E369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60475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339726"/>
            <a:ext cx="6518277" cy="34157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400" b="1" i="0"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543DD-043A-7743-A914-4BD35CA1C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6" y="1429557"/>
            <a:ext cx="6518276" cy="3013858"/>
          </a:xfrm>
          <a:prstGeom prst="rect">
            <a:avLst/>
          </a:prstGeom>
        </p:spPr>
        <p:txBody>
          <a:bodyPr lIns="0" tIns="0" rIns="0" bIns="0"/>
          <a:lstStyle>
            <a:lvl1pPr marL="90486" indent="-90486" defTabSz="269993">
              <a:lnSpc>
                <a:spcPct val="100000"/>
              </a:lnSpc>
              <a:tabLst/>
              <a:defRPr sz="1200" b="0" i="0">
                <a:latin typeface="+mn-lt"/>
                <a:ea typeface="Roboto Light" panose="02000000000000000000" pitchFamily="2" charset="0"/>
              </a:defRPr>
            </a:lvl1pPr>
            <a:lvl2pPr marL="270266" indent="-130966" defTabSz="269993">
              <a:lnSpc>
                <a:spcPct val="100000"/>
              </a:lnSpc>
              <a:tabLst/>
              <a:defRPr sz="1200" b="0" i="0">
                <a:latin typeface="+mn-lt"/>
                <a:ea typeface="Roboto Light" panose="02000000000000000000" pitchFamily="2" charset="0"/>
              </a:defRPr>
            </a:lvl2pPr>
            <a:lvl3pPr marL="402421" indent="-132157" defTabSz="269993">
              <a:lnSpc>
                <a:spcPct val="100000"/>
              </a:lnSpc>
              <a:tabLst/>
              <a:defRPr sz="1200" b="0" i="0">
                <a:latin typeface="+mn-lt"/>
                <a:ea typeface="Roboto Light" panose="02000000000000000000" pitchFamily="2" charset="0"/>
              </a:defRPr>
            </a:lvl3pPr>
            <a:lvl4pPr marL="533387" indent="-130966" defTabSz="269993">
              <a:lnSpc>
                <a:spcPct val="100000"/>
              </a:lnSpc>
              <a:tabLst/>
              <a:defRPr sz="1200" b="0" i="0">
                <a:latin typeface="+mn-lt"/>
                <a:ea typeface="Roboto Light" panose="02000000000000000000" pitchFamily="2" charset="0"/>
              </a:defRPr>
            </a:lvl4pPr>
            <a:lvl5pPr marL="672687" indent="-139301" defTabSz="269993">
              <a:lnSpc>
                <a:spcPct val="100000"/>
              </a:lnSpc>
              <a:tabLst/>
              <a:defRPr sz="1200" b="0" i="0">
                <a:latin typeface="+mn-lt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Roboto" panose="02000000000000000000" pitchFamily="2" charset="0"/>
              </a:defRPr>
            </a:lvl1pPr>
          </a:lstStyle>
          <a:p>
            <a:r>
              <a:rPr lang="en-GB"/>
              <a:t>Digital experience insights https://digitalinsights.jisc.ac.uk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Roboto" panose="02000000000000000000" pitchFamily="2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8775" y="1047263"/>
            <a:ext cx="6518277" cy="25574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700" b="0" i="0">
                <a:latin typeface="+mn-lt"/>
                <a:ea typeface="Roboto Medium" panose="02000000000000000000" pitchFamily="2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43289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94">
          <p15:clr>
            <a:srgbClr val="FBAE40"/>
          </p15:clr>
        </p15:guide>
        <p15:guide id="2" pos="4332">
          <p15:clr>
            <a:srgbClr val="FBAE40"/>
          </p15:clr>
        </p15:guide>
        <p15:guide id="3" orient="horz" pos="78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2269633"/>
            <a:ext cx="6518277" cy="34157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400" b="1" i="0">
                <a:solidFill>
                  <a:schemeClr val="tx1"/>
                </a:solidFill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8774" y="2863678"/>
            <a:ext cx="6518277" cy="25574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7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73315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12">
          <p15:clr>
            <a:srgbClr val="FBAE40"/>
          </p15:clr>
        </p15:guide>
        <p15:guide id="2" pos="4332">
          <p15:clr>
            <a:srgbClr val="FBAE40"/>
          </p15:clr>
        </p15:guide>
        <p15:guide id="3" orient="horz" pos="1892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1DE75C-9D45-4CFA-BB77-7A8A519AF23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Insert full bleed image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058BCC-7A26-6A42-AA87-525F6042C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973A5-CA9C-1043-A3DA-4ED6E6C46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941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339725"/>
            <a:ext cx="6518277" cy="34157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400" b="1" i="0"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8774" y="1047262"/>
            <a:ext cx="6518277" cy="25574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700" b="1" i="0">
                <a:latin typeface="+mn-lt"/>
                <a:ea typeface="Roboto Medium" panose="02000000000000000000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5" y="1429556"/>
            <a:ext cx="6518276" cy="3013858"/>
          </a:xfrm>
          <a:prstGeom prst="rect">
            <a:avLst/>
          </a:prstGeom>
        </p:spPr>
        <p:txBody>
          <a:bodyPr lIns="0" tIns="0" rIns="0" bIns="0"/>
          <a:lstStyle>
            <a:lvl1pPr marL="90488" indent="-90488" defTabSz="270000">
              <a:lnSpc>
                <a:spcPct val="100000"/>
              </a:lnSpc>
              <a:tabLst/>
              <a:defRPr sz="12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180975" indent="-90488" defTabSz="270000">
              <a:lnSpc>
                <a:spcPct val="100000"/>
              </a:lnSpc>
              <a:tabLst/>
              <a:defRPr sz="12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2pPr>
            <a:lvl3pPr marL="266700" indent="-85725" defTabSz="270000">
              <a:lnSpc>
                <a:spcPct val="100000"/>
              </a:lnSpc>
              <a:tabLst/>
              <a:defRPr sz="12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3pPr>
            <a:lvl4pPr marL="357188" indent="-90488" defTabSz="270000">
              <a:lnSpc>
                <a:spcPct val="100000"/>
              </a:lnSpc>
              <a:tabLst/>
              <a:defRPr sz="12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4pPr>
            <a:lvl5pPr marL="447675" indent="-90488" defTabSz="270000">
              <a:lnSpc>
                <a:spcPct val="100000"/>
              </a:lnSpc>
              <a:tabLst/>
              <a:defRPr sz="12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11197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94">
          <p15:clr>
            <a:srgbClr val="FBAE40"/>
          </p15:clr>
        </p15:guide>
        <p15:guide id="2" pos="4332">
          <p15:clr>
            <a:srgbClr val="FBAE40"/>
          </p15:clr>
        </p15:guide>
        <p15:guide id="3" orient="horz" pos="78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&amp;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339725"/>
            <a:ext cx="6518277" cy="34157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400" b="1" i="0"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8430" y="4623775"/>
            <a:ext cx="3490344" cy="360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8775" y="1047262"/>
            <a:ext cx="3959999" cy="25574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700" b="1" i="0">
                <a:latin typeface="+mn-lt"/>
                <a:ea typeface="Roboto Medium" panose="02000000000000000000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6B2469B-2939-42D6-B420-11D52295C3C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92580" y="1095270"/>
            <a:ext cx="3843160" cy="346369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Insert image / infographic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33DA8FA-7150-4DC1-8728-AA9FC6E69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6" y="1429556"/>
            <a:ext cx="3959998" cy="3013858"/>
          </a:xfrm>
          <a:prstGeom prst="rect">
            <a:avLst/>
          </a:prstGeom>
        </p:spPr>
        <p:txBody>
          <a:bodyPr lIns="0" tIns="0" rIns="0" bIns="0"/>
          <a:lstStyle>
            <a:lvl1pPr marL="90488" indent="-90488" defTabSz="270000">
              <a:lnSpc>
                <a:spcPct val="100000"/>
              </a:lnSpc>
              <a:tabLst/>
              <a:defRPr sz="12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180975" indent="-90488" defTabSz="270000">
              <a:lnSpc>
                <a:spcPct val="100000"/>
              </a:lnSpc>
              <a:tabLst/>
              <a:defRPr sz="12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2pPr>
            <a:lvl3pPr marL="266700" indent="-85725" defTabSz="270000">
              <a:lnSpc>
                <a:spcPct val="100000"/>
              </a:lnSpc>
              <a:tabLst/>
              <a:defRPr sz="12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3pPr>
            <a:lvl4pPr marL="357188" indent="-90488" defTabSz="270000">
              <a:lnSpc>
                <a:spcPct val="100000"/>
              </a:lnSpc>
              <a:tabLst/>
              <a:defRPr sz="12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4pPr>
            <a:lvl5pPr marL="447675" indent="-90488" defTabSz="270000">
              <a:lnSpc>
                <a:spcPct val="100000"/>
              </a:lnSpc>
              <a:tabLst/>
              <a:defRPr sz="12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91246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94">
          <p15:clr>
            <a:srgbClr val="FBAE40"/>
          </p15:clr>
        </p15:guide>
        <p15:guide id="2" pos="4332">
          <p15:clr>
            <a:srgbClr val="FBAE40"/>
          </p15:clr>
        </p15:guide>
        <p15:guide id="3" orient="horz" pos="78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-Col Cor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15900" y="879474"/>
            <a:ext cx="4103687" cy="385286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4824414" y="879475"/>
            <a:ext cx="4103686" cy="3852864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09/05/17</a:t>
            </a:r>
            <a:endParaRPr lang="en-GB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#digitalcapability http://ji.sc/building-digicap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803CF8D1-3EB6-4DBB-A952-24B96D74068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577273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339725"/>
            <a:ext cx="6518277" cy="34157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400" b="1" i="0"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8430" y="4623775"/>
            <a:ext cx="3490344" cy="360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6B2469B-2939-42D6-B420-11D52295C3C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06958" y="1095270"/>
            <a:ext cx="8128782" cy="346369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Insert image / infographic</a:t>
            </a:r>
          </a:p>
        </p:txBody>
      </p:sp>
    </p:spTree>
    <p:extLst>
      <p:ext uri="{BB962C8B-B14F-4D97-AF65-F5344CB8AC3E}">
        <p14:creationId xmlns:p14="http://schemas.microsoft.com/office/powerpoint/2010/main" val="6765664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94">
          <p15:clr>
            <a:srgbClr val="FBAE40"/>
          </p15:clr>
        </p15:guide>
        <p15:guide id="2" pos="4332">
          <p15:clr>
            <a:srgbClr val="FBAE40"/>
          </p15:clr>
        </p15:guide>
        <p15:guide id="3" orient="horz" pos="78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339726"/>
            <a:ext cx="6518277" cy="34157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400" b="1" i="0"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543DD-043A-7743-A914-4BD35CA1C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6" y="1429557"/>
            <a:ext cx="6518276" cy="3013858"/>
          </a:xfrm>
          <a:prstGeom prst="rect">
            <a:avLst/>
          </a:prstGeom>
        </p:spPr>
        <p:txBody>
          <a:bodyPr lIns="0" tIns="0" rIns="0" bIns="0"/>
          <a:lstStyle>
            <a:lvl1pPr marL="90486" indent="-90486" defTabSz="269993">
              <a:lnSpc>
                <a:spcPct val="100000"/>
              </a:lnSpc>
              <a:tabLst/>
              <a:defRPr sz="1200" b="0" i="0">
                <a:latin typeface="+mn-lt"/>
                <a:ea typeface="Roboto Light" panose="02000000000000000000" pitchFamily="2" charset="0"/>
              </a:defRPr>
            </a:lvl1pPr>
            <a:lvl2pPr marL="270266" indent="-130966" defTabSz="269993">
              <a:lnSpc>
                <a:spcPct val="100000"/>
              </a:lnSpc>
              <a:tabLst/>
              <a:defRPr sz="1200" b="0" i="0">
                <a:latin typeface="+mn-lt"/>
                <a:ea typeface="Roboto Light" panose="02000000000000000000" pitchFamily="2" charset="0"/>
              </a:defRPr>
            </a:lvl2pPr>
            <a:lvl3pPr marL="402421" indent="-132157" defTabSz="269993">
              <a:lnSpc>
                <a:spcPct val="100000"/>
              </a:lnSpc>
              <a:tabLst/>
              <a:defRPr sz="1200" b="0" i="0">
                <a:latin typeface="+mn-lt"/>
                <a:ea typeface="Roboto Light" panose="02000000000000000000" pitchFamily="2" charset="0"/>
              </a:defRPr>
            </a:lvl3pPr>
            <a:lvl4pPr marL="533387" indent="-130966" defTabSz="269993">
              <a:lnSpc>
                <a:spcPct val="100000"/>
              </a:lnSpc>
              <a:tabLst/>
              <a:defRPr sz="1200" b="0" i="0">
                <a:latin typeface="+mn-lt"/>
                <a:ea typeface="Roboto Light" panose="02000000000000000000" pitchFamily="2" charset="0"/>
              </a:defRPr>
            </a:lvl4pPr>
            <a:lvl5pPr marL="672687" indent="-139301" defTabSz="269993">
              <a:lnSpc>
                <a:spcPct val="100000"/>
              </a:lnSpc>
              <a:tabLst/>
              <a:defRPr sz="1200" b="0" i="0">
                <a:latin typeface="+mn-lt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experience insights https://digitalinsights.jisc.ac.uk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8775" y="1047263"/>
            <a:ext cx="6518277" cy="25574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700" b="0" i="0">
                <a:latin typeface="+mn-lt"/>
                <a:ea typeface="Roboto Medium" panose="02000000000000000000" pitchFamily="2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00607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94">
          <p15:clr>
            <a:srgbClr val="FBAE40"/>
          </p15:clr>
        </p15:guide>
        <p15:guide id="2" pos="4332">
          <p15:clr>
            <a:srgbClr val="FBAE40"/>
          </p15:clr>
        </p15:guide>
        <p15:guide id="3" orient="horz" pos="78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1AB6F-E1E7-CC40-B8EA-11DD38FE4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B74B2-5930-0A47-AE6F-7089432AF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415D2-7CB3-954D-891F-77429FDD4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0E8E6-1DAF-E54A-992B-3802A19D16D1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3AB742-A25A-214E-B785-0E098B03E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C3DF7-DE61-1546-B0B4-7385AF836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3999B-6D92-B143-82B7-A30E10C7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93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339726"/>
            <a:ext cx="6518277" cy="34157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400" b="1" i="0"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543DD-043A-7743-A914-4BD35CA1C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6" y="1429557"/>
            <a:ext cx="6518276" cy="3013858"/>
          </a:xfrm>
          <a:prstGeom prst="rect">
            <a:avLst/>
          </a:prstGeom>
        </p:spPr>
        <p:txBody>
          <a:bodyPr lIns="0" tIns="0" rIns="0" bIns="0"/>
          <a:lstStyle>
            <a:lvl1pPr marL="90486" indent="-90486" defTabSz="269993">
              <a:lnSpc>
                <a:spcPct val="100000"/>
              </a:lnSpc>
              <a:tabLst/>
              <a:defRPr sz="1200" b="0" i="0">
                <a:latin typeface="+mn-lt"/>
                <a:ea typeface="Roboto Light" panose="02000000000000000000" pitchFamily="2" charset="0"/>
              </a:defRPr>
            </a:lvl1pPr>
            <a:lvl2pPr marL="270266" indent="-130966" defTabSz="269993">
              <a:lnSpc>
                <a:spcPct val="100000"/>
              </a:lnSpc>
              <a:tabLst/>
              <a:defRPr sz="1200" b="0" i="0">
                <a:latin typeface="+mn-lt"/>
                <a:ea typeface="Roboto Light" panose="02000000000000000000" pitchFamily="2" charset="0"/>
              </a:defRPr>
            </a:lvl2pPr>
            <a:lvl3pPr marL="402421" indent="-132157" defTabSz="269993">
              <a:lnSpc>
                <a:spcPct val="100000"/>
              </a:lnSpc>
              <a:tabLst/>
              <a:defRPr sz="1200" b="0" i="0">
                <a:latin typeface="+mn-lt"/>
                <a:ea typeface="Roboto Light" panose="02000000000000000000" pitchFamily="2" charset="0"/>
              </a:defRPr>
            </a:lvl3pPr>
            <a:lvl4pPr marL="533387" indent="-130966" defTabSz="269993">
              <a:lnSpc>
                <a:spcPct val="100000"/>
              </a:lnSpc>
              <a:tabLst/>
              <a:defRPr sz="1200" b="0" i="0">
                <a:latin typeface="+mn-lt"/>
                <a:ea typeface="Roboto Light" panose="02000000000000000000" pitchFamily="2" charset="0"/>
              </a:defRPr>
            </a:lvl4pPr>
            <a:lvl5pPr marL="672687" indent="-139301" defTabSz="269993">
              <a:lnSpc>
                <a:spcPct val="100000"/>
              </a:lnSpc>
              <a:tabLst/>
              <a:defRPr sz="1200" b="0" i="0">
                <a:latin typeface="+mn-lt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Roboto" panose="02000000000000000000" pitchFamily="2" charset="0"/>
              </a:defRPr>
            </a:lvl1pPr>
          </a:lstStyle>
          <a:p>
            <a:r>
              <a:rPr lang="en-GB"/>
              <a:t>How are HE students using technology?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Roboto" panose="02000000000000000000" pitchFamily="2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8775" y="1047263"/>
            <a:ext cx="6518277" cy="25574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700" b="0" i="0">
                <a:latin typeface="+mn-lt"/>
                <a:ea typeface="Roboto Medium" panose="02000000000000000000" pitchFamily="2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27581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94">
          <p15:clr>
            <a:srgbClr val="FBAE40"/>
          </p15:clr>
        </p15:guide>
        <p15:guide id="2" pos="4332">
          <p15:clr>
            <a:srgbClr val="FBAE40"/>
          </p15:clr>
        </p15:guide>
        <p15:guide id="3" orient="horz" pos="78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9" y="2124074"/>
            <a:ext cx="6085791" cy="44767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50939" y="2540973"/>
            <a:ext cx="6085791" cy="307777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27/06/2017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https://www.jisc.ac.uk/rd/projects/student-digital-experience-tracker  #digitalstudent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DEFB4911-8566-4250-B8D8-C3C1477E369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36083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339725"/>
            <a:ext cx="6518277" cy="34157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400" b="1" i="0"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8774" y="1047262"/>
            <a:ext cx="6518277" cy="25574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700" b="1" i="0">
                <a:latin typeface="+mn-lt"/>
                <a:ea typeface="Roboto Medium" panose="02000000000000000000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5" y="1429556"/>
            <a:ext cx="6518276" cy="3013858"/>
          </a:xfrm>
          <a:prstGeom prst="rect">
            <a:avLst/>
          </a:prstGeom>
        </p:spPr>
        <p:txBody>
          <a:bodyPr lIns="0" tIns="0" rIns="0" bIns="0"/>
          <a:lstStyle>
            <a:lvl1pPr marL="90488" indent="-90488" defTabSz="270000">
              <a:lnSpc>
                <a:spcPct val="100000"/>
              </a:lnSpc>
              <a:tabLst/>
              <a:defRPr sz="12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180975" indent="-90488" defTabSz="270000">
              <a:lnSpc>
                <a:spcPct val="100000"/>
              </a:lnSpc>
              <a:tabLst/>
              <a:defRPr sz="12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2pPr>
            <a:lvl3pPr marL="266700" indent="-85725" defTabSz="270000">
              <a:lnSpc>
                <a:spcPct val="100000"/>
              </a:lnSpc>
              <a:tabLst/>
              <a:defRPr sz="12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3pPr>
            <a:lvl4pPr marL="357188" indent="-90488" defTabSz="270000">
              <a:lnSpc>
                <a:spcPct val="100000"/>
              </a:lnSpc>
              <a:tabLst/>
              <a:defRPr sz="12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4pPr>
            <a:lvl5pPr marL="447675" indent="-90488" defTabSz="270000">
              <a:lnSpc>
                <a:spcPct val="100000"/>
              </a:lnSpc>
              <a:tabLst/>
              <a:defRPr sz="12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0156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4">
          <p15:clr>
            <a:srgbClr val="FBAE40"/>
          </p15:clr>
        </p15:guide>
        <p15:guide id="2" pos="4332">
          <p15:clr>
            <a:srgbClr val="FBAE40"/>
          </p15:clr>
        </p15:guide>
        <p15:guide id="3" orient="horz" pos="78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058BCC-7A26-6A42-AA87-525F6042C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experience insights https://digitalinsights.jisc.ac.uk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973A5-CA9C-1043-A3DA-4ED6E6C46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 dirty="0"/>
          </a:p>
        </p:txBody>
      </p:sp>
      <p:grpSp>
        <p:nvGrpSpPr>
          <p:cNvPr id="386" name="Group 385">
            <a:extLst>
              <a:ext uri="{FF2B5EF4-FFF2-40B4-BE49-F238E27FC236}">
                <a16:creationId xmlns:a16="http://schemas.microsoft.com/office/drawing/2014/main" id="{B10D8A02-3B7A-9D40-B70A-9E4FC92293F8}"/>
              </a:ext>
            </a:extLst>
          </p:cNvPr>
          <p:cNvGrpSpPr/>
          <p:nvPr userDrawn="1"/>
        </p:nvGrpSpPr>
        <p:grpSpPr>
          <a:xfrm>
            <a:off x="357779" y="339725"/>
            <a:ext cx="8426240" cy="4103688"/>
            <a:chOff x="357779" y="339725"/>
            <a:chExt cx="8426240" cy="4103688"/>
          </a:xfrm>
        </p:grpSpPr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B2527C05-AB2B-5946-9B27-675CFF8EBA06}"/>
                </a:ext>
              </a:extLst>
            </p:cNvPr>
            <p:cNvGrpSpPr/>
            <p:nvPr userDrawn="1"/>
          </p:nvGrpSpPr>
          <p:grpSpPr>
            <a:xfrm>
              <a:off x="357779" y="339725"/>
              <a:ext cx="298800" cy="4103688"/>
              <a:chOff x="357779" y="339725"/>
              <a:chExt cx="298800" cy="4103688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180BAFD-BA12-514F-90DB-A8F50B1EA6E3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EE00541B-D9F5-4143-8D82-D7BE6AC33360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7ACAEA3B-6751-CE4E-8C61-E7E17543E456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2B62BA43-865A-0141-A584-0E139E531350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06E2FE7A-CEE9-2041-B40F-A16B0F078E7B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07B45580-C20B-B642-BDF0-707F0F4E3894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A799835D-49EF-9043-893A-59CDA8402312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725D5DD0-5874-ED49-9A3C-210DFA081C8E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F6FF0FCB-C661-0E47-A28A-9E4049BEF867}"/>
                </a:ext>
              </a:extLst>
            </p:cNvPr>
            <p:cNvGrpSpPr/>
            <p:nvPr userDrawn="1"/>
          </p:nvGrpSpPr>
          <p:grpSpPr>
            <a:xfrm>
              <a:off x="835864" y="339725"/>
              <a:ext cx="298800" cy="4103688"/>
              <a:chOff x="357779" y="339725"/>
              <a:chExt cx="298800" cy="4103688"/>
            </a:xfrm>
          </p:grpSpPr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F5DB71A9-1216-B742-A164-06B190733331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63438C77-1738-0C4F-949E-8223F7068CEA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3FEC894E-834D-6D48-B46A-37CA696AFA6F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BA64FBEB-1B5B-3C41-89FB-BBB24E1264A8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56554B95-DDCF-C141-A182-FBD432909A0B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EF321167-C78A-3340-AEE1-03447D3B8AE4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40" name="Rectangle 239">
                <a:extLst>
                  <a:ext uri="{FF2B5EF4-FFF2-40B4-BE49-F238E27FC236}">
                    <a16:creationId xmlns:a16="http://schemas.microsoft.com/office/drawing/2014/main" id="{33359505-7997-C944-B48B-7A064131CD8C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41" name="Rectangle 240">
                <a:extLst>
                  <a:ext uri="{FF2B5EF4-FFF2-40B4-BE49-F238E27FC236}">
                    <a16:creationId xmlns:a16="http://schemas.microsoft.com/office/drawing/2014/main" id="{1E3C4AAD-BC06-AE46-A591-C57907D03D55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FB5E0307-5105-2F43-86FF-C0E763980928}"/>
                </a:ext>
              </a:extLst>
            </p:cNvPr>
            <p:cNvGrpSpPr/>
            <p:nvPr userDrawn="1"/>
          </p:nvGrpSpPr>
          <p:grpSpPr>
            <a:xfrm>
              <a:off x="1313949" y="339725"/>
              <a:ext cx="298800" cy="4103688"/>
              <a:chOff x="357779" y="339725"/>
              <a:chExt cx="298800" cy="4103688"/>
            </a:xfrm>
          </p:grpSpPr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258E519E-36BB-A248-841C-B124592BC60C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5662416F-24B1-9445-8372-200B06F04AED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D654C5B2-C8C9-7246-BAC2-F128DFD89FA1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B46A9979-3521-434B-801F-F906A7703B72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F5A86AF0-77FC-F74A-A194-71CADA20436C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4C2A4D7C-E7DF-B547-A60F-9436BF2A7685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525FBFA2-2D8F-B04A-B7A9-520DC8798667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9D5728D2-A600-2743-BDC0-20525D5639A1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D1935623-F886-844C-83AD-B569E5750789}"/>
                </a:ext>
              </a:extLst>
            </p:cNvPr>
            <p:cNvGrpSpPr/>
            <p:nvPr userDrawn="1"/>
          </p:nvGrpSpPr>
          <p:grpSpPr>
            <a:xfrm>
              <a:off x="1792034" y="339725"/>
              <a:ext cx="298800" cy="4103688"/>
              <a:chOff x="357779" y="339725"/>
              <a:chExt cx="298800" cy="4103688"/>
            </a:xfrm>
          </p:grpSpPr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1792EE9A-7B8E-1C44-AB2F-FF42A36695BA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FDE00FC5-01F8-B747-9F43-415C38A56237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7EA603E3-8633-2942-BB09-254D5B9EFBCB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3EF28819-F740-9542-BFB3-A65FA102BB7A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7C455E6D-C421-B148-8EFE-86B2B426BFE4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id="{F1DD7B83-E329-1148-B63A-33E24FDDE7FC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BF2A73B7-FD83-1B45-93DE-157CC6075075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51889E43-331E-634F-BACC-9072CD19340C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88D21F37-06C6-254A-BEE1-0973A28F5C5C}"/>
                </a:ext>
              </a:extLst>
            </p:cNvPr>
            <p:cNvGrpSpPr/>
            <p:nvPr userDrawn="1"/>
          </p:nvGrpSpPr>
          <p:grpSpPr>
            <a:xfrm>
              <a:off x="2270119" y="339725"/>
              <a:ext cx="298800" cy="4103688"/>
              <a:chOff x="357779" y="339725"/>
              <a:chExt cx="298800" cy="4103688"/>
            </a:xfrm>
          </p:grpSpPr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C80CC105-110B-694B-9565-54831C47367D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13AF81F0-749C-EB4E-BF30-B2122F883322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1B09E496-BE81-C74C-895B-4C98DC3BADDB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5CCA83F6-F1CC-0747-B5EF-C9E267FE573C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6C4AACAF-8A5F-B441-B0E5-4A45B98E616E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34011957-8F57-CA4E-B229-22266E9203BA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5375969E-7B98-CA44-A84C-D354E6CF8BD6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F9A8589F-6FEE-4C4D-A060-9ED90BE6A652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B50292E4-9FF2-4A4C-A61F-29A353CF10C3}"/>
                </a:ext>
              </a:extLst>
            </p:cNvPr>
            <p:cNvGrpSpPr/>
            <p:nvPr userDrawn="1"/>
          </p:nvGrpSpPr>
          <p:grpSpPr>
            <a:xfrm>
              <a:off x="2748204" y="339725"/>
              <a:ext cx="298800" cy="4103688"/>
              <a:chOff x="357779" y="339725"/>
              <a:chExt cx="298800" cy="4103688"/>
            </a:xfrm>
          </p:grpSpPr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DBEB3DF8-09AB-2B4B-B660-21B852572C91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D47D50A2-AED2-5E4F-9598-5782E9F8A81C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21B322CD-499E-6A49-9AFB-5F857BDB19D4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F588843C-B740-B64B-83C4-943F4B45DFBE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90614BDD-514B-874C-B3FA-EBA54433D8B1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2D43B192-B3F3-FF4E-85B4-B92569E63B6D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8810D318-9C97-194A-B77E-A3A1514A3B54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2D7D7C58-3FA3-7740-B21B-1467661781DA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278" name="Group 277">
              <a:extLst>
                <a:ext uri="{FF2B5EF4-FFF2-40B4-BE49-F238E27FC236}">
                  <a16:creationId xmlns:a16="http://schemas.microsoft.com/office/drawing/2014/main" id="{D7FA5641-B0D3-5A4F-A522-148BD5DDB4AE}"/>
                </a:ext>
              </a:extLst>
            </p:cNvPr>
            <p:cNvGrpSpPr/>
            <p:nvPr userDrawn="1"/>
          </p:nvGrpSpPr>
          <p:grpSpPr>
            <a:xfrm>
              <a:off x="3226289" y="339725"/>
              <a:ext cx="298800" cy="4103688"/>
              <a:chOff x="357779" y="339725"/>
              <a:chExt cx="298800" cy="4103688"/>
            </a:xfrm>
          </p:grpSpPr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F45E3DCB-58BD-4247-B916-084E0A4C5A4F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EA57E4BB-A7C3-B842-A615-06B7FEC47A24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DEC96346-120D-4845-942C-0C015411198A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B928CA65-E2DC-C141-B809-57B6BA211308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3892B0E1-B2BB-3246-8F8C-DAFA80ACA457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65B6FAAA-23C4-3E47-9D97-14FA5684DF26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1CF35F19-58C6-4B41-B13F-EE3F50C1F241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3EF7A93D-2FC5-DD43-AFC1-56B98F6C1185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287" name="Group 286">
              <a:extLst>
                <a:ext uri="{FF2B5EF4-FFF2-40B4-BE49-F238E27FC236}">
                  <a16:creationId xmlns:a16="http://schemas.microsoft.com/office/drawing/2014/main" id="{48786F59-B0E1-8E41-BBED-191B7447B029}"/>
                </a:ext>
              </a:extLst>
            </p:cNvPr>
            <p:cNvGrpSpPr/>
            <p:nvPr userDrawn="1"/>
          </p:nvGrpSpPr>
          <p:grpSpPr>
            <a:xfrm>
              <a:off x="3704374" y="339725"/>
              <a:ext cx="298800" cy="4103688"/>
              <a:chOff x="357779" y="339725"/>
              <a:chExt cx="298800" cy="4103688"/>
            </a:xfrm>
          </p:grpSpPr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CE6B34B1-0C0D-9E4D-8053-CEB68C750C54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4013CC65-5A3B-944A-9D81-19DF21A4016E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90" name="Rectangle 289">
                <a:extLst>
                  <a:ext uri="{FF2B5EF4-FFF2-40B4-BE49-F238E27FC236}">
                    <a16:creationId xmlns:a16="http://schemas.microsoft.com/office/drawing/2014/main" id="{CC456D24-51D8-DF4C-A226-A15FEC29EBFB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08B00B97-102C-5A41-A279-B3C29435F59F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92" name="Rectangle 291">
                <a:extLst>
                  <a:ext uri="{FF2B5EF4-FFF2-40B4-BE49-F238E27FC236}">
                    <a16:creationId xmlns:a16="http://schemas.microsoft.com/office/drawing/2014/main" id="{5BC2B188-6506-BA4F-BA1B-033178DD9D62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F1B67AD1-E669-1948-B3F0-004B143575B8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21FF9548-C270-AA4A-BCF7-27886287AD94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8646F072-23E8-E148-9211-12D680E4C15E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EC8FB2B3-45B7-034C-8FDE-CAA21BEB8578}"/>
                </a:ext>
              </a:extLst>
            </p:cNvPr>
            <p:cNvGrpSpPr/>
            <p:nvPr userDrawn="1"/>
          </p:nvGrpSpPr>
          <p:grpSpPr>
            <a:xfrm>
              <a:off x="4182459" y="339725"/>
              <a:ext cx="298800" cy="4103688"/>
              <a:chOff x="357779" y="339725"/>
              <a:chExt cx="298800" cy="4103688"/>
            </a:xfrm>
          </p:grpSpPr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A4600248-D7E7-394D-AE64-6809E6C89D34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F0632D09-8275-0F41-888E-B7CF650FFFED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7913E4B2-072F-5B4D-9A6A-44DE19622B52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D8484524-9F55-CF4F-AD4F-6C5767ABA754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75EA086C-6499-C747-B2CD-79F3B8084661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522C8D79-A530-1244-A46D-507F946D87C2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60CD2A0B-9CD2-3E42-B74B-BDD4E6AE8E60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880E78E6-DBC9-F641-BD51-0832D9D8400C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667F1643-6DE0-3A4F-BE8E-17770626DB6E}"/>
                </a:ext>
              </a:extLst>
            </p:cNvPr>
            <p:cNvGrpSpPr/>
            <p:nvPr userDrawn="1"/>
          </p:nvGrpSpPr>
          <p:grpSpPr>
            <a:xfrm>
              <a:off x="4660544" y="339725"/>
              <a:ext cx="298800" cy="4103688"/>
              <a:chOff x="357779" y="339725"/>
              <a:chExt cx="298800" cy="4103688"/>
            </a:xfrm>
          </p:grpSpPr>
          <p:sp>
            <p:nvSpPr>
              <p:cNvPr id="306" name="Rectangle 305">
                <a:extLst>
                  <a:ext uri="{FF2B5EF4-FFF2-40B4-BE49-F238E27FC236}">
                    <a16:creationId xmlns:a16="http://schemas.microsoft.com/office/drawing/2014/main" id="{D09BA541-AD96-BA49-B4F4-718BA261E38F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7" name="Rectangle 306">
                <a:extLst>
                  <a:ext uri="{FF2B5EF4-FFF2-40B4-BE49-F238E27FC236}">
                    <a16:creationId xmlns:a16="http://schemas.microsoft.com/office/drawing/2014/main" id="{F48D0544-CC56-E74C-867A-5E39C49CAB01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8" name="Rectangle 307">
                <a:extLst>
                  <a:ext uri="{FF2B5EF4-FFF2-40B4-BE49-F238E27FC236}">
                    <a16:creationId xmlns:a16="http://schemas.microsoft.com/office/drawing/2014/main" id="{AB492EC4-2C23-084E-BEEC-7614A5DDEF5F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9" name="Rectangle 308">
                <a:extLst>
                  <a:ext uri="{FF2B5EF4-FFF2-40B4-BE49-F238E27FC236}">
                    <a16:creationId xmlns:a16="http://schemas.microsoft.com/office/drawing/2014/main" id="{9A8ED7ED-512B-9340-A60F-F90322D14A4A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id="{B1F7CD32-87B9-684B-BD6C-86C948F2C3D4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C70FCD7C-893A-E44A-9C65-35230FED8487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D11EF32A-B078-8948-B5AD-BFF5C2AC1220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A8CAE4F7-B5F1-EC4B-9DC7-A6DFFF443D9D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14" name="Group 313">
              <a:extLst>
                <a:ext uri="{FF2B5EF4-FFF2-40B4-BE49-F238E27FC236}">
                  <a16:creationId xmlns:a16="http://schemas.microsoft.com/office/drawing/2014/main" id="{BFA9403B-8F55-4D46-ACE8-B95FFE75A27D}"/>
                </a:ext>
              </a:extLst>
            </p:cNvPr>
            <p:cNvGrpSpPr/>
            <p:nvPr userDrawn="1"/>
          </p:nvGrpSpPr>
          <p:grpSpPr>
            <a:xfrm>
              <a:off x="5138629" y="339725"/>
              <a:ext cx="298800" cy="4103688"/>
              <a:chOff x="357779" y="339725"/>
              <a:chExt cx="298800" cy="4103688"/>
            </a:xfrm>
          </p:grpSpPr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01AE80AD-E9E5-A140-B5FF-F33031870B63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FC4DEAB4-601C-FA40-AD65-EAE0A2932A98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8DE85683-D74B-A947-BCEF-282FEF2B36CB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454C0E7C-B372-F147-A3CE-D4F7F644196B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3D253187-B2CD-9E43-84D6-1F7EC1A69166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ADD95762-DAFD-0044-8671-61C938FC1EBF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42DE473A-E584-B742-9824-DE4FF4C3627A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5105339D-1B97-1D4E-AA68-389957D6B349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23" name="Group 322">
              <a:extLst>
                <a:ext uri="{FF2B5EF4-FFF2-40B4-BE49-F238E27FC236}">
                  <a16:creationId xmlns:a16="http://schemas.microsoft.com/office/drawing/2014/main" id="{AF97A029-E392-8246-816A-27A10C2F707C}"/>
                </a:ext>
              </a:extLst>
            </p:cNvPr>
            <p:cNvGrpSpPr/>
            <p:nvPr userDrawn="1"/>
          </p:nvGrpSpPr>
          <p:grpSpPr>
            <a:xfrm>
              <a:off x="5616714" y="339725"/>
              <a:ext cx="298800" cy="4103688"/>
              <a:chOff x="357779" y="339725"/>
              <a:chExt cx="298800" cy="4103688"/>
            </a:xfrm>
          </p:grpSpPr>
          <p:sp>
            <p:nvSpPr>
              <p:cNvPr id="324" name="Rectangle 323">
                <a:extLst>
                  <a:ext uri="{FF2B5EF4-FFF2-40B4-BE49-F238E27FC236}">
                    <a16:creationId xmlns:a16="http://schemas.microsoft.com/office/drawing/2014/main" id="{BCEE7283-142D-6643-9DDB-C3086A3B54BB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25" name="Rectangle 324">
                <a:extLst>
                  <a:ext uri="{FF2B5EF4-FFF2-40B4-BE49-F238E27FC236}">
                    <a16:creationId xmlns:a16="http://schemas.microsoft.com/office/drawing/2014/main" id="{F60E5530-1485-2947-8FE0-0E2B294BA458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26" name="Rectangle 325">
                <a:extLst>
                  <a:ext uri="{FF2B5EF4-FFF2-40B4-BE49-F238E27FC236}">
                    <a16:creationId xmlns:a16="http://schemas.microsoft.com/office/drawing/2014/main" id="{88453AE7-FCCA-2542-8DA7-22CEA2A6B5ED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C142D901-3EAE-A648-A456-9091AEEE037C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3BBCABF2-01EF-B944-9F5D-1DB6E1C6FA5C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2AB621CA-E3C8-0045-8464-57C898FFD3E7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7B7944F5-67FB-8849-8029-970C05D4AA4A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6BB5E7F8-E217-EB43-963B-2BBC95CF640F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32" name="Group 331">
              <a:extLst>
                <a:ext uri="{FF2B5EF4-FFF2-40B4-BE49-F238E27FC236}">
                  <a16:creationId xmlns:a16="http://schemas.microsoft.com/office/drawing/2014/main" id="{7DE0183E-6C40-F342-9AD4-51A85152FA61}"/>
                </a:ext>
              </a:extLst>
            </p:cNvPr>
            <p:cNvGrpSpPr/>
            <p:nvPr userDrawn="1"/>
          </p:nvGrpSpPr>
          <p:grpSpPr>
            <a:xfrm>
              <a:off x="6094799" y="339725"/>
              <a:ext cx="298800" cy="4103688"/>
              <a:chOff x="357779" y="339725"/>
              <a:chExt cx="298800" cy="4103688"/>
            </a:xfrm>
          </p:grpSpPr>
          <p:sp>
            <p:nvSpPr>
              <p:cNvPr id="333" name="Rectangle 332">
                <a:extLst>
                  <a:ext uri="{FF2B5EF4-FFF2-40B4-BE49-F238E27FC236}">
                    <a16:creationId xmlns:a16="http://schemas.microsoft.com/office/drawing/2014/main" id="{7C2E5BA3-7DF5-9743-9572-5981497C0B45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34" name="Rectangle 333">
                <a:extLst>
                  <a:ext uri="{FF2B5EF4-FFF2-40B4-BE49-F238E27FC236}">
                    <a16:creationId xmlns:a16="http://schemas.microsoft.com/office/drawing/2014/main" id="{F3D2933C-AF96-E147-B65C-12651AFD55C0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35" name="Rectangle 334">
                <a:extLst>
                  <a:ext uri="{FF2B5EF4-FFF2-40B4-BE49-F238E27FC236}">
                    <a16:creationId xmlns:a16="http://schemas.microsoft.com/office/drawing/2014/main" id="{5F333EAE-90A9-0044-9C2E-18EA6B3E5610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4E876B87-4EE4-4147-A380-E73413E472A1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37" name="Rectangle 336">
                <a:extLst>
                  <a:ext uri="{FF2B5EF4-FFF2-40B4-BE49-F238E27FC236}">
                    <a16:creationId xmlns:a16="http://schemas.microsoft.com/office/drawing/2014/main" id="{E7E451FD-C13D-BE42-98D3-23EC98757CBA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B6E13CEB-D9B4-8546-B703-FB3C46D7DE98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39" name="Rectangle 338">
                <a:extLst>
                  <a:ext uri="{FF2B5EF4-FFF2-40B4-BE49-F238E27FC236}">
                    <a16:creationId xmlns:a16="http://schemas.microsoft.com/office/drawing/2014/main" id="{F6FBF3E8-42B2-0748-8CB8-86F7571DDFB5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40" name="Rectangle 339">
                <a:extLst>
                  <a:ext uri="{FF2B5EF4-FFF2-40B4-BE49-F238E27FC236}">
                    <a16:creationId xmlns:a16="http://schemas.microsoft.com/office/drawing/2014/main" id="{7BC3274E-6D2A-C84A-A902-E004E2711BAC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41" name="Group 340">
              <a:extLst>
                <a:ext uri="{FF2B5EF4-FFF2-40B4-BE49-F238E27FC236}">
                  <a16:creationId xmlns:a16="http://schemas.microsoft.com/office/drawing/2014/main" id="{2E0C14EB-47B5-4543-8428-B29107490E29}"/>
                </a:ext>
              </a:extLst>
            </p:cNvPr>
            <p:cNvGrpSpPr/>
            <p:nvPr userDrawn="1"/>
          </p:nvGrpSpPr>
          <p:grpSpPr>
            <a:xfrm>
              <a:off x="6572884" y="339725"/>
              <a:ext cx="298800" cy="4103688"/>
              <a:chOff x="357779" y="339725"/>
              <a:chExt cx="298800" cy="4103688"/>
            </a:xfrm>
          </p:grpSpPr>
          <p:sp>
            <p:nvSpPr>
              <p:cNvPr id="342" name="Rectangle 341">
                <a:extLst>
                  <a:ext uri="{FF2B5EF4-FFF2-40B4-BE49-F238E27FC236}">
                    <a16:creationId xmlns:a16="http://schemas.microsoft.com/office/drawing/2014/main" id="{7A573DF8-D82D-2349-B81B-DE3EEA4AE399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43" name="Rectangle 342">
                <a:extLst>
                  <a:ext uri="{FF2B5EF4-FFF2-40B4-BE49-F238E27FC236}">
                    <a16:creationId xmlns:a16="http://schemas.microsoft.com/office/drawing/2014/main" id="{796208DA-1B3B-4648-9E17-ECECB4A972B8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44" name="Rectangle 343">
                <a:extLst>
                  <a:ext uri="{FF2B5EF4-FFF2-40B4-BE49-F238E27FC236}">
                    <a16:creationId xmlns:a16="http://schemas.microsoft.com/office/drawing/2014/main" id="{D27B1369-1224-6444-9AF5-227073CA3002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45" name="Rectangle 344">
                <a:extLst>
                  <a:ext uri="{FF2B5EF4-FFF2-40B4-BE49-F238E27FC236}">
                    <a16:creationId xmlns:a16="http://schemas.microsoft.com/office/drawing/2014/main" id="{FBBE84E2-862A-284A-8E59-56E77403B7F0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46" name="Rectangle 345">
                <a:extLst>
                  <a:ext uri="{FF2B5EF4-FFF2-40B4-BE49-F238E27FC236}">
                    <a16:creationId xmlns:a16="http://schemas.microsoft.com/office/drawing/2014/main" id="{BD2410F2-566E-A546-B6C4-C998A8B9A529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E1B5F211-B103-6940-9308-E277685C3554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48" name="Rectangle 347">
                <a:extLst>
                  <a:ext uri="{FF2B5EF4-FFF2-40B4-BE49-F238E27FC236}">
                    <a16:creationId xmlns:a16="http://schemas.microsoft.com/office/drawing/2014/main" id="{5CA2BE73-B4AC-E64E-8AF1-655C236E0B73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49" name="Rectangle 348">
                <a:extLst>
                  <a:ext uri="{FF2B5EF4-FFF2-40B4-BE49-F238E27FC236}">
                    <a16:creationId xmlns:a16="http://schemas.microsoft.com/office/drawing/2014/main" id="{C9FA2AA5-991F-774F-929B-4465BB4AB434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50" name="Group 349">
              <a:extLst>
                <a:ext uri="{FF2B5EF4-FFF2-40B4-BE49-F238E27FC236}">
                  <a16:creationId xmlns:a16="http://schemas.microsoft.com/office/drawing/2014/main" id="{B6E77EC5-1B31-D54A-8CAF-493F78FB7E9C}"/>
                </a:ext>
              </a:extLst>
            </p:cNvPr>
            <p:cNvGrpSpPr/>
            <p:nvPr userDrawn="1"/>
          </p:nvGrpSpPr>
          <p:grpSpPr>
            <a:xfrm>
              <a:off x="7050969" y="339725"/>
              <a:ext cx="298800" cy="4103688"/>
              <a:chOff x="357779" y="339725"/>
              <a:chExt cx="298800" cy="4103688"/>
            </a:xfrm>
          </p:grpSpPr>
          <p:sp>
            <p:nvSpPr>
              <p:cNvPr id="351" name="Rectangle 350">
                <a:extLst>
                  <a:ext uri="{FF2B5EF4-FFF2-40B4-BE49-F238E27FC236}">
                    <a16:creationId xmlns:a16="http://schemas.microsoft.com/office/drawing/2014/main" id="{B39403BF-CD86-5244-A4F4-90FB73B8C55A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618FF3F3-E6CE-6B40-A23C-AE1F3426B227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18A7EC7D-C906-1F4B-8CE7-B1CB71868A8B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4C386609-CD54-D549-A945-FD3EEC1338F4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55" name="Rectangle 354">
                <a:extLst>
                  <a:ext uri="{FF2B5EF4-FFF2-40B4-BE49-F238E27FC236}">
                    <a16:creationId xmlns:a16="http://schemas.microsoft.com/office/drawing/2014/main" id="{A016BCB9-5CBD-9A4C-96DE-F9B0BDAA04DF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6F92E2B6-B310-E746-90F3-2DB309D50FA7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57" name="Rectangle 356">
                <a:extLst>
                  <a:ext uri="{FF2B5EF4-FFF2-40B4-BE49-F238E27FC236}">
                    <a16:creationId xmlns:a16="http://schemas.microsoft.com/office/drawing/2014/main" id="{05534660-5F13-9C4B-A801-6DA4ADB27BDB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58" name="Rectangle 357">
                <a:extLst>
                  <a:ext uri="{FF2B5EF4-FFF2-40B4-BE49-F238E27FC236}">
                    <a16:creationId xmlns:a16="http://schemas.microsoft.com/office/drawing/2014/main" id="{EF58F904-FF63-5242-9C0E-EE9D47A3A716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59" name="Group 358">
              <a:extLst>
                <a:ext uri="{FF2B5EF4-FFF2-40B4-BE49-F238E27FC236}">
                  <a16:creationId xmlns:a16="http://schemas.microsoft.com/office/drawing/2014/main" id="{B89FE7BE-6867-C447-A1C7-1CB7D1C0670D}"/>
                </a:ext>
              </a:extLst>
            </p:cNvPr>
            <p:cNvGrpSpPr/>
            <p:nvPr userDrawn="1"/>
          </p:nvGrpSpPr>
          <p:grpSpPr>
            <a:xfrm>
              <a:off x="7529054" y="339725"/>
              <a:ext cx="298800" cy="4103688"/>
              <a:chOff x="357779" y="339725"/>
              <a:chExt cx="298800" cy="4103688"/>
            </a:xfrm>
          </p:grpSpPr>
          <p:sp>
            <p:nvSpPr>
              <p:cNvPr id="360" name="Rectangle 359">
                <a:extLst>
                  <a:ext uri="{FF2B5EF4-FFF2-40B4-BE49-F238E27FC236}">
                    <a16:creationId xmlns:a16="http://schemas.microsoft.com/office/drawing/2014/main" id="{51051AB3-2393-CA4F-8B98-FB267798C057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61" name="Rectangle 360">
                <a:extLst>
                  <a:ext uri="{FF2B5EF4-FFF2-40B4-BE49-F238E27FC236}">
                    <a16:creationId xmlns:a16="http://schemas.microsoft.com/office/drawing/2014/main" id="{4BD73E59-330B-B243-9D45-D8ABE4A1FE54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62" name="Rectangle 361">
                <a:extLst>
                  <a:ext uri="{FF2B5EF4-FFF2-40B4-BE49-F238E27FC236}">
                    <a16:creationId xmlns:a16="http://schemas.microsoft.com/office/drawing/2014/main" id="{B28C0E1E-3149-AF48-9C52-6FEE6820D39A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63" name="Rectangle 362">
                <a:extLst>
                  <a:ext uri="{FF2B5EF4-FFF2-40B4-BE49-F238E27FC236}">
                    <a16:creationId xmlns:a16="http://schemas.microsoft.com/office/drawing/2014/main" id="{F578D518-D4C6-3340-92A1-004B64879116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id="{787EC9C8-7D0B-B241-A6A0-86929AE106D7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65" name="Rectangle 364">
                <a:extLst>
                  <a:ext uri="{FF2B5EF4-FFF2-40B4-BE49-F238E27FC236}">
                    <a16:creationId xmlns:a16="http://schemas.microsoft.com/office/drawing/2014/main" id="{45C29018-6EDF-0A4C-BB8F-A25C9BFD83CD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66" name="Rectangle 365">
                <a:extLst>
                  <a:ext uri="{FF2B5EF4-FFF2-40B4-BE49-F238E27FC236}">
                    <a16:creationId xmlns:a16="http://schemas.microsoft.com/office/drawing/2014/main" id="{397F3FEF-E8F1-8042-8736-27FC0B6A5DC2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67" name="Rectangle 366">
                <a:extLst>
                  <a:ext uri="{FF2B5EF4-FFF2-40B4-BE49-F238E27FC236}">
                    <a16:creationId xmlns:a16="http://schemas.microsoft.com/office/drawing/2014/main" id="{68B4801B-337D-6445-99E2-22398C699E22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68" name="Group 367">
              <a:extLst>
                <a:ext uri="{FF2B5EF4-FFF2-40B4-BE49-F238E27FC236}">
                  <a16:creationId xmlns:a16="http://schemas.microsoft.com/office/drawing/2014/main" id="{14D8F03E-CC06-704C-B484-52938AF29492}"/>
                </a:ext>
              </a:extLst>
            </p:cNvPr>
            <p:cNvGrpSpPr/>
            <p:nvPr userDrawn="1"/>
          </p:nvGrpSpPr>
          <p:grpSpPr>
            <a:xfrm>
              <a:off x="8007139" y="339725"/>
              <a:ext cx="298800" cy="4103688"/>
              <a:chOff x="357779" y="339725"/>
              <a:chExt cx="298800" cy="4103688"/>
            </a:xfrm>
          </p:grpSpPr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F2BB14A5-33B6-6F47-BC0E-2A5E12E9718A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70" name="Rectangle 369">
                <a:extLst>
                  <a:ext uri="{FF2B5EF4-FFF2-40B4-BE49-F238E27FC236}">
                    <a16:creationId xmlns:a16="http://schemas.microsoft.com/office/drawing/2014/main" id="{4F039FF5-C1ED-3F4F-9C65-F0B9F65C7029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F82FF630-960D-194F-BC28-504E56066C74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72" name="Rectangle 371">
                <a:extLst>
                  <a:ext uri="{FF2B5EF4-FFF2-40B4-BE49-F238E27FC236}">
                    <a16:creationId xmlns:a16="http://schemas.microsoft.com/office/drawing/2014/main" id="{1752EFA1-80DE-E043-BC3A-3883824B28AD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403CFBBF-AA33-8B47-8A50-F03774B44E70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74" name="Rectangle 373">
                <a:extLst>
                  <a:ext uri="{FF2B5EF4-FFF2-40B4-BE49-F238E27FC236}">
                    <a16:creationId xmlns:a16="http://schemas.microsoft.com/office/drawing/2014/main" id="{04A08381-621D-9F4A-8EA1-B44495FBC3A5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75" name="Rectangle 374">
                <a:extLst>
                  <a:ext uri="{FF2B5EF4-FFF2-40B4-BE49-F238E27FC236}">
                    <a16:creationId xmlns:a16="http://schemas.microsoft.com/office/drawing/2014/main" id="{0D3F86FB-4B9E-C542-8BF3-311A23912121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76" name="Rectangle 375">
                <a:extLst>
                  <a:ext uri="{FF2B5EF4-FFF2-40B4-BE49-F238E27FC236}">
                    <a16:creationId xmlns:a16="http://schemas.microsoft.com/office/drawing/2014/main" id="{2048D530-260E-784B-8893-0DE1A020B60D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77" name="Group 376">
              <a:extLst>
                <a:ext uri="{FF2B5EF4-FFF2-40B4-BE49-F238E27FC236}">
                  <a16:creationId xmlns:a16="http://schemas.microsoft.com/office/drawing/2014/main" id="{8952574D-9438-084A-835F-C8BC3A54E16D}"/>
                </a:ext>
              </a:extLst>
            </p:cNvPr>
            <p:cNvGrpSpPr/>
            <p:nvPr userDrawn="1"/>
          </p:nvGrpSpPr>
          <p:grpSpPr>
            <a:xfrm>
              <a:off x="8485219" y="339725"/>
              <a:ext cx="298800" cy="4103688"/>
              <a:chOff x="357779" y="339725"/>
              <a:chExt cx="298800" cy="4103688"/>
            </a:xfrm>
          </p:grpSpPr>
          <p:sp>
            <p:nvSpPr>
              <p:cNvPr id="378" name="Rectangle 377">
                <a:extLst>
                  <a:ext uri="{FF2B5EF4-FFF2-40B4-BE49-F238E27FC236}">
                    <a16:creationId xmlns:a16="http://schemas.microsoft.com/office/drawing/2014/main" id="{652D550B-DAC2-DA4F-A929-3F4B335B6C54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79" name="Rectangle 378">
                <a:extLst>
                  <a:ext uri="{FF2B5EF4-FFF2-40B4-BE49-F238E27FC236}">
                    <a16:creationId xmlns:a16="http://schemas.microsoft.com/office/drawing/2014/main" id="{76E83691-03FF-E840-8204-8A2B4BD6D39C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0B6092A0-2144-4847-95F8-E85E94BA0E9A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81" name="Rectangle 380">
                <a:extLst>
                  <a:ext uri="{FF2B5EF4-FFF2-40B4-BE49-F238E27FC236}">
                    <a16:creationId xmlns:a16="http://schemas.microsoft.com/office/drawing/2014/main" id="{1951ACCD-A3CB-A844-AD8E-97B5ED6A8405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C0CC0698-6136-4B41-A16F-439061F46F95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83" name="Rectangle 382">
                <a:extLst>
                  <a:ext uri="{FF2B5EF4-FFF2-40B4-BE49-F238E27FC236}">
                    <a16:creationId xmlns:a16="http://schemas.microsoft.com/office/drawing/2014/main" id="{A5A6E64E-2D3C-8D4C-B9C4-6ABB2D24CCD3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84" name="Rectangle 383">
                <a:extLst>
                  <a:ext uri="{FF2B5EF4-FFF2-40B4-BE49-F238E27FC236}">
                    <a16:creationId xmlns:a16="http://schemas.microsoft.com/office/drawing/2014/main" id="{2E6A2CA3-6C02-4A48-A0C1-9DB891AD857A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85" name="Rectangle 384">
                <a:extLst>
                  <a:ext uri="{FF2B5EF4-FFF2-40B4-BE49-F238E27FC236}">
                    <a16:creationId xmlns:a16="http://schemas.microsoft.com/office/drawing/2014/main" id="{C19808B6-A2CD-E847-BD26-4E6E7DC68B00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0625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339725"/>
            <a:ext cx="6518277" cy="34157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400" b="0" i="0">
                <a:solidFill>
                  <a:schemeClr val="bg1"/>
                </a:solidFill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543DD-043A-7743-A914-4BD35CA1C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5" y="1429556"/>
            <a:ext cx="6518276" cy="3013858"/>
          </a:xfrm>
          <a:prstGeom prst="rect">
            <a:avLst/>
          </a:prstGeom>
        </p:spPr>
        <p:txBody>
          <a:bodyPr lIns="0" tIns="0" rIns="0" bIns="0"/>
          <a:lstStyle>
            <a:lvl1pPr marL="90488" indent="-90488" defTabSz="270000">
              <a:lnSpc>
                <a:spcPct val="100000"/>
              </a:lnSpc>
              <a:tabLst/>
              <a:defRPr sz="12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270272" indent="-130969" defTabSz="270000">
              <a:lnSpc>
                <a:spcPct val="100000"/>
              </a:lnSpc>
              <a:tabLst/>
              <a:defRPr sz="12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2pPr>
            <a:lvl3pPr marL="402431" indent="-132160" defTabSz="270000">
              <a:lnSpc>
                <a:spcPct val="100000"/>
              </a:lnSpc>
              <a:tabLst/>
              <a:defRPr sz="12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3pPr>
            <a:lvl4pPr marL="533400" indent="-130969" defTabSz="270000">
              <a:lnSpc>
                <a:spcPct val="100000"/>
              </a:lnSpc>
              <a:tabLst/>
              <a:defRPr sz="12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4pPr>
            <a:lvl5pPr marL="672704" indent="-139304" defTabSz="270000">
              <a:lnSpc>
                <a:spcPct val="100000"/>
              </a:lnSpc>
              <a:tabLst/>
              <a:defRPr sz="12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experience insights https://digitalinsights.jisc.ac.uk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8774" y="1047262"/>
            <a:ext cx="6518277" cy="25574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700" b="0" i="0">
                <a:solidFill>
                  <a:schemeClr val="bg1"/>
                </a:solidFill>
                <a:latin typeface="+mn-lt"/>
                <a:ea typeface="Roboto Medium" panose="02000000000000000000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779490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94">
          <p15:clr>
            <a:srgbClr val="FBAE40"/>
          </p15:clr>
        </p15:guide>
        <p15:guide id="2" pos="4332">
          <p15:clr>
            <a:srgbClr val="FBAE40"/>
          </p15:clr>
        </p15:guide>
        <p15:guide id="3" orient="horz" pos="78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058BCC-7A26-6A42-AA87-525F6042C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experience insights https://digitalinsights.jisc.ac.uk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973A5-CA9C-1043-A3DA-4ED6E6C46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 dirty="0"/>
          </a:p>
        </p:txBody>
      </p:sp>
      <p:grpSp>
        <p:nvGrpSpPr>
          <p:cNvPr id="386" name="Group 385">
            <a:extLst>
              <a:ext uri="{FF2B5EF4-FFF2-40B4-BE49-F238E27FC236}">
                <a16:creationId xmlns:a16="http://schemas.microsoft.com/office/drawing/2014/main" id="{B10D8A02-3B7A-9D40-B70A-9E4FC92293F8}"/>
              </a:ext>
            </a:extLst>
          </p:cNvPr>
          <p:cNvGrpSpPr/>
          <p:nvPr userDrawn="1"/>
        </p:nvGrpSpPr>
        <p:grpSpPr>
          <a:xfrm>
            <a:off x="357779" y="339725"/>
            <a:ext cx="8426240" cy="4103688"/>
            <a:chOff x="357779" y="339725"/>
            <a:chExt cx="8426240" cy="4103688"/>
          </a:xfrm>
        </p:grpSpPr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B2527C05-AB2B-5946-9B27-675CFF8EBA06}"/>
                </a:ext>
              </a:extLst>
            </p:cNvPr>
            <p:cNvGrpSpPr/>
            <p:nvPr userDrawn="1"/>
          </p:nvGrpSpPr>
          <p:grpSpPr>
            <a:xfrm>
              <a:off x="357779" y="339725"/>
              <a:ext cx="298800" cy="4103688"/>
              <a:chOff x="357779" y="339725"/>
              <a:chExt cx="298800" cy="4103688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180BAFD-BA12-514F-90DB-A8F50B1EA6E3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EE00541B-D9F5-4143-8D82-D7BE6AC33360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7ACAEA3B-6751-CE4E-8C61-E7E17543E456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2B62BA43-865A-0141-A584-0E139E531350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06E2FE7A-CEE9-2041-B40F-A16B0F078E7B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07B45580-C20B-B642-BDF0-707F0F4E3894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A799835D-49EF-9043-893A-59CDA8402312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725D5DD0-5874-ED49-9A3C-210DFA081C8E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F6FF0FCB-C661-0E47-A28A-9E4049BEF867}"/>
                </a:ext>
              </a:extLst>
            </p:cNvPr>
            <p:cNvGrpSpPr/>
            <p:nvPr userDrawn="1"/>
          </p:nvGrpSpPr>
          <p:grpSpPr>
            <a:xfrm>
              <a:off x="835864" y="339725"/>
              <a:ext cx="298800" cy="4103688"/>
              <a:chOff x="357779" y="339725"/>
              <a:chExt cx="298800" cy="4103688"/>
            </a:xfrm>
          </p:grpSpPr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F5DB71A9-1216-B742-A164-06B190733331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63438C77-1738-0C4F-949E-8223F7068CEA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3FEC894E-834D-6D48-B46A-37CA696AFA6F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BA64FBEB-1B5B-3C41-89FB-BBB24E1264A8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56554B95-DDCF-C141-A182-FBD432909A0B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EF321167-C78A-3340-AEE1-03447D3B8AE4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40" name="Rectangle 239">
                <a:extLst>
                  <a:ext uri="{FF2B5EF4-FFF2-40B4-BE49-F238E27FC236}">
                    <a16:creationId xmlns:a16="http://schemas.microsoft.com/office/drawing/2014/main" id="{33359505-7997-C944-B48B-7A064131CD8C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41" name="Rectangle 240">
                <a:extLst>
                  <a:ext uri="{FF2B5EF4-FFF2-40B4-BE49-F238E27FC236}">
                    <a16:creationId xmlns:a16="http://schemas.microsoft.com/office/drawing/2014/main" id="{1E3C4AAD-BC06-AE46-A591-C57907D03D55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FB5E0307-5105-2F43-86FF-C0E763980928}"/>
                </a:ext>
              </a:extLst>
            </p:cNvPr>
            <p:cNvGrpSpPr/>
            <p:nvPr userDrawn="1"/>
          </p:nvGrpSpPr>
          <p:grpSpPr>
            <a:xfrm>
              <a:off x="1313949" y="339725"/>
              <a:ext cx="298800" cy="4103688"/>
              <a:chOff x="357779" y="339725"/>
              <a:chExt cx="298800" cy="4103688"/>
            </a:xfrm>
          </p:grpSpPr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258E519E-36BB-A248-841C-B124592BC60C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5662416F-24B1-9445-8372-200B06F04AED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D654C5B2-C8C9-7246-BAC2-F128DFD89FA1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B46A9979-3521-434B-801F-F906A7703B72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F5A86AF0-77FC-F74A-A194-71CADA20436C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4C2A4D7C-E7DF-B547-A60F-9436BF2A7685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525FBFA2-2D8F-B04A-B7A9-520DC8798667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9D5728D2-A600-2743-BDC0-20525D5639A1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D1935623-F886-844C-83AD-B569E5750789}"/>
                </a:ext>
              </a:extLst>
            </p:cNvPr>
            <p:cNvGrpSpPr/>
            <p:nvPr userDrawn="1"/>
          </p:nvGrpSpPr>
          <p:grpSpPr>
            <a:xfrm>
              <a:off x="1792034" y="339725"/>
              <a:ext cx="298800" cy="4103688"/>
              <a:chOff x="357779" y="339725"/>
              <a:chExt cx="298800" cy="4103688"/>
            </a:xfrm>
          </p:grpSpPr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1792EE9A-7B8E-1C44-AB2F-FF42A36695BA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FDE00FC5-01F8-B747-9F43-415C38A56237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7EA603E3-8633-2942-BB09-254D5B9EFBCB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3EF28819-F740-9542-BFB3-A65FA102BB7A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7C455E6D-C421-B148-8EFE-86B2B426BFE4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id="{F1DD7B83-E329-1148-B63A-33E24FDDE7FC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BF2A73B7-FD83-1B45-93DE-157CC6075075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51889E43-331E-634F-BACC-9072CD19340C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88D21F37-06C6-254A-BEE1-0973A28F5C5C}"/>
                </a:ext>
              </a:extLst>
            </p:cNvPr>
            <p:cNvGrpSpPr/>
            <p:nvPr userDrawn="1"/>
          </p:nvGrpSpPr>
          <p:grpSpPr>
            <a:xfrm>
              <a:off x="2270119" y="339725"/>
              <a:ext cx="298800" cy="4103688"/>
              <a:chOff x="357779" y="339725"/>
              <a:chExt cx="298800" cy="4103688"/>
            </a:xfrm>
          </p:grpSpPr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C80CC105-110B-694B-9565-54831C47367D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13AF81F0-749C-EB4E-BF30-B2122F883322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1B09E496-BE81-C74C-895B-4C98DC3BADDB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5CCA83F6-F1CC-0747-B5EF-C9E267FE573C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6C4AACAF-8A5F-B441-B0E5-4A45B98E616E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34011957-8F57-CA4E-B229-22266E9203BA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5375969E-7B98-CA44-A84C-D354E6CF8BD6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F9A8589F-6FEE-4C4D-A060-9ED90BE6A652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B50292E4-9FF2-4A4C-A61F-29A353CF10C3}"/>
                </a:ext>
              </a:extLst>
            </p:cNvPr>
            <p:cNvGrpSpPr/>
            <p:nvPr userDrawn="1"/>
          </p:nvGrpSpPr>
          <p:grpSpPr>
            <a:xfrm>
              <a:off x="2748204" y="339725"/>
              <a:ext cx="298800" cy="4103688"/>
              <a:chOff x="357779" y="339725"/>
              <a:chExt cx="298800" cy="4103688"/>
            </a:xfrm>
          </p:grpSpPr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DBEB3DF8-09AB-2B4B-B660-21B852572C91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D47D50A2-AED2-5E4F-9598-5782E9F8A81C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21B322CD-499E-6A49-9AFB-5F857BDB19D4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F588843C-B740-B64B-83C4-943F4B45DFBE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90614BDD-514B-874C-B3FA-EBA54433D8B1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2D43B192-B3F3-FF4E-85B4-B92569E63B6D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8810D318-9C97-194A-B77E-A3A1514A3B54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2D7D7C58-3FA3-7740-B21B-1467661781DA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278" name="Group 277">
              <a:extLst>
                <a:ext uri="{FF2B5EF4-FFF2-40B4-BE49-F238E27FC236}">
                  <a16:creationId xmlns:a16="http://schemas.microsoft.com/office/drawing/2014/main" id="{D7FA5641-B0D3-5A4F-A522-148BD5DDB4AE}"/>
                </a:ext>
              </a:extLst>
            </p:cNvPr>
            <p:cNvGrpSpPr/>
            <p:nvPr userDrawn="1"/>
          </p:nvGrpSpPr>
          <p:grpSpPr>
            <a:xfrm>
              <a:off x="3226289" y="339725"/>
              <a:ext cx="298800" cy="4103688"/>
              <a:chOff x="357779" y="339725"/>
              <a:chExt cx="298800" cy="4103688"/>
            </a:xfrm>
          </p:grpSpPr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F45E3DCB-58BD-4247-B916-084E0A4C5A4F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EA57E4BB-A7C3-B842-A615-06B7FEC47A24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DEC96346-120D-4845-942C-0C015411198A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B928CA65-E2DC-C141-B809-57B6BA211308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3892B0E1-B2BB-3246-8F8C-DAFA80ACA457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65B6FAAA-23C4-3E47-9D97-14FA5684DF26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1CF35F19-58C6-4B41-B13F-EE3F50C1F241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3EF7A93D-2FC5-DD43-AFC1-56B98F6C1185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287" name="Group 286">
              <a:extLst>
                <a:ext uri="{FF2B5EF4-FFF2-40B4-BE49-F238E27FC236}">
                  <a16:creationId xmlns:a16="http://schemas.microsoft.com/office/drawing/2014/main" id="{48786F59-B0E1-8E41-BBED-191B7447B029}"/>
                </a:ext>
              </a:extLst>
            </p:cNvPr>
            <p:cNvGrpSpPr/>
            <p:nvPr userDrawn="1"/>
          </p:nvGrpSpPr>
          <p:grpSpPr>
            <a:xfrm>
              <a:off x="3704374" y="339725"/>
              <a:ext cx="298800" cy="4103688"/>
              <a:chOff x="357779" y="339725"/>
              <a:chExt cx="298800" cy="4103688"/>
            </a:xfrm>
          </p:grpSpPr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CE6B34B1-0C0D-9E4D-8053-CEB68C750C54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4013CC65-5A3B-944A-9D81-19DF21A4016E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90" name="Rectangle 289">
                <a:extLst>
                  <a:ext uri="{FF2B5EF4-FFF2-40B4-BE49-F238E27FC236}">
                    <a16:creationId xmlns:a16="http://schemas.microsoft.com/office/drawing/2014/main" id="{CC456D24-51D8-DF4C-A226-A15FEC29EBFB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08B00B97-102C-5A41-A279-B3C29435F59F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92" name="Rectangle 291">
                <a:extLst>
                  <a:ext uri="{FF2B5EF4-FFF2-40B4-BE49-F238E27FC236}">
                    <a16:creationId xmlns:a16="http://schemas.microsoft.com/office/drawing/2014/main" id="{5BC2B188-6506-BA4F-BA1B-033178DD9D62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F1B67AD1-E669-1948-B3F0-004B143575B8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21FF9548-C270-AA4A-BCF7-27886287AD94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8646F072-23E8-E148-9211-12D680E4C15E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EC8FB2B3-45B7-034C-8FDE-CAA21BEB8578}"/>
                </a:ext>
              </a:extLst>
            </p:cNvPr>
            <p:cNvGrpSpPr/>
            <p:nvPr userDrawn="1"/>
          </p:nvGrpSpPr>
          <p:grpSpPr>
            <a:xfrm>
              <a:off x="4182459" y="339725"/>
              <a:ext cx="298800" cy="4103688"/>
              <a:chOff x="357779" y="339725"/>
              <a:chExt cx="298800" cy="4103688"/>
            </a:xfrm>
          </p:grpSpPr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A4600248-D7E7-394D-AE64-6809E6C89D34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F0632D09-8275-0F41-888E-B7CF650FFFED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7913E4B2-072F-5B4D-9A6A-44DE19622B52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D8484524-9F55-CF4F-AD4F-6C5767ABA754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75EA086C-6499-C747-B2CD-79F3B8084661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522C8D79-A530-1244-A46D-507F946D87C2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60CD2A0B-9CD2-3E42-B74B-BDD4E6AE8E60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880E78E6-DBC9-F641-BD51-0832D9D8400C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667F1643-6DE0-3A4F-BE8E-17770626DB6E}"/>
                </a:ext>
              </a:extLst>
            </p:cNvPr>
            <p:cNvGrpSpPr/>
            <p:nvPr userDrawn="1"/>
          </p:nvGrpSpPr>
          <p:grpSpPr>
            <a:xfrm>
              <a:off x="4660544" y="339725"/>
              <a:ext cx="298800" cy="4103688"/>
              <a:chOff x="357779" y="339725"/>
              <a:chExt cx="298800" cy="4103688"/>
            </a:xfrm>
          </p:grpSpPr>
          <p:sp>
            <p:nvSpPr>
              <p:cNvPr id="306" name="Rectangle 305">
                <a:extLst>
                  <a:ext uri="{FF2B5EF4-FFF2-40B4-BE49-F238E27FC236}">
                    <a16:creationId xmlns:a16="http://schemas.microsoft.com/office/drawing/2014/main" id="{D09BA541-AD96-BA49-B4F4-718BA261E38F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7" name="Rectangle 306">
                <a:extLst>
                  <a:ext uri="{FF2B5EF4-FFF2-40B4-BE49-F238E27FC236}">
                    <a16:creationId xmlns:a16="http://schemas.microsoft.com/office/drawing/2014/main" id="{F48D0544-CC56-E74C-867A-5E39C49CAB01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8" name="Rectangle 307">
                <a:extLst>
                  <a:ext uri="{FF2B5EF4-FFF2-40B4-BE49-F238E27FC236}">
                    <a16:creationId xmlns:a16="http://schemas.microsoft.com/office/drawing/2014/main" id="{AB492EC4-2C23-084E-BEEC-7614A5DDEF5F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9" name="Rectangle 308">
                <a:extLst>
                  <a:ext uri="{FF2B5EF4-FFF2-40B4-BE49-F238E27FC236}">
                    <a16:creationId xmlns:a16="http://schemas.microsoft.com/office/drawing/2014/main" id="{9A8ED7ED-512B-9340-A60F-F90322D14A4A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id="{B1F7CD32-87B9-684B-BD6C-86C948F2C3D4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C70FCD7C-893A-E44A-9C65-35230FED8487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D11EF32A-B078-8948-B5AD-BFF5C2AC1220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A8CAE4F7-B5F1-EC4B-9DC7-A6DFFF443D9D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14" name="Group 313">
              <a:extLst>
                <a:ext uri="{FF2B5EF4-FFF2-40B4-BE49-F238E27FC236}">
                  <a16:creationId xmlns:a16="http://schemas.microsoft.com/office/drawing/2014/main" id="{BFA9403B-8F55-4D46-ACE8-B95FFE75A27D}"/>
                </a:ext>
              </a:extLst>
            </p:cNvPr>
            <p:cNvGrpSpPr/>
            <p:nvPr userDrawn="1"/>
          </p:nvGrpSpPr>
          <p:grpSpPr>
            <a:xfrm>
              <a:off x="5138629" y="339725"/>
              <a:ext cx="298800" cy="4103688"/>
              <a:chOff x="357779" y="339725"/>
              <a:chExt cx="298800" cy="4103688"/>
            </a:xfrm>
          </p:grpSpPr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01AE80AD-E9E5-A140-B5FF-F33031870B63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FC4DEAB4-601C-FA40-AD65-EAE0A2932A98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8DE85683-D74B-A947-BCEF-282FEF2B36CB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454C0E7C-B372-F147-A3CE-D4F7F644196B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3D253187-B2CD-9E43-84D6-1F7EC1A69166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ADD95762-DAFD-0044-8671-61C938FC1EBF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42DE473A-E584-B742-9824-DE4FF4C3627A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5105339D-1B97-1D4E-AA68-389957D6B349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23" name="Group 322">
              <a:extLst>
                <a:ext uri="{FF2B5EF4-FFF2-40B4-BE49-F238E27FC236}">
                  <a16:creationId xmlns:a16="http://schemas.microsoft.com/office/drawing/2014/main" id="{AF97A029-E392-8246-816A-27A10C2F707C}"/>
                </a:ext>
              </a:extLst>
            </p:cNvPr>
            <p:cNvGrpSpPr/>
            <p:nvPr userDrawn="1"/>
          </p:nvGrpSpPr>
          <p:grpSpPr>
            <a:xfrm>
              <a:off x="5616714" y="339725"/>
              <a:ext cx="298800" cy="4103688"/>
              <a:chOff x="357779" y="339725"/>
              <a:chExt cx="298800" cy="4103688"/>
            </a:xfrm>
          </p:grpSpPr>
          <p:sp>
            <p:nvSpPr>
              <p:cNvPr id="324" name="Rectangle 323">
                <a:extLst>
                  <a:ext uri="{FF2B5EF4-FFF2-40B4-BE49-F238E27FC236}">
                    <a16:creationId xmlns:a16="http://schemas.microsoft.com/office/drawing/2014/main" id="{BCEE7283-142D-6643-9DDB-C3086A3B54BB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25" name="Rectangle 324">
                <a:extLst>
                  <a:ext uri="{FF2B5EF4-FFF2-40B4-BE49-F238E27FC236}">
                    <a16:creationId xmlns:a16="http://schemas.microsoft.com/office/drawing/2014/main" id="{F60E5530-1485-2947-8FE0-0E2B294BA458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26" name="Rectangle 325">
                <a:extLst>
                  <a:ext uri="{FF2B5EF4-FFF2-40B4-BE49-F238E27FC236}">
                    <a16:creationId xmlns:a16="http://schemas.microsoft.com/office/drawing/2014/main" id="{88453AE7-FCCA-2542-8DA7-22CEA2A6B5ED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C142D901-3EAE-A648-A456-9091AEEE037C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3BBCABF2-01EF-B944-9F5D-1DB6E1C6FA5C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2AB621CA-E3C8-0045-8464-57C898FFD3E7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7B7944F5-67FB-8849-8029-970C05D4AA4A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6BB5E7F8-E217-EB43-963B-2BBC95CF640F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32" name="Group 331">
              <a:extLst>
                <a:ext uri="{FF2B5EF4-FFF2-40B4-BE49-F238E27FC236}">
                  <a16:creationId xmlns:a16="http://schemas.microsoft.com/office/drawing/2014/main" id="{7DE0183E-6C40-F342-9AD4-51A85152FA61}"/>
                </a:ext>
              </a:extLst>
            </p:cNvPr>
            <p:cNvGrpSpPr/>
            <p:nvPr userDrawn="1"/>
          </p:nvGrpSpPr>
          <p:grpSpPr>
            <a:xfrm>
              <a:off x="6094799" y="339725"/>
              <a:ext cx="298800" cy="4103688"/>
              <a:chOff x="357779" y="339725"/>
              <a:chExt cx="298800" cy="4103688"/>
            </a:xfrm>
          </p:grpSpPr>
          <p:sp>
            <p:nvSpPr>
              <p:cNvPr id="333" name="Rectangle 332">
                <a:extLst>
                  <a:ext uri="{FF2B5EF4-FFF2-40B4-BE49-F238E27FC236}">
                    <a16:creationId xmlns:a16="http://schemas.microsoft.com/office/drawing/2014/main" id="{7C2E5BA3-7DF5-9743-9572-5981497C0B45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34" name="Rectangle 333">
                <a:extLst>
                  <a:ext uri="{FF2B5EF4-FFF2-40B4-BE49-F238E27FC236}">
                    <a16:creationId xmlns:a16="http://schemas.microsoft.com/office/drawing/2014/main" id="{F3D2933C-AF96-E147-B65C-12651AFD55C0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35" name="Rectangle 334">
                <a:extLst>
                  <a:ext uri="{FF2B5EF4-FFF2-40B4-BE49-F238E27FC236}">
                    <a16:creationId xmlns:a16="http://schemas.microsoft.com/office/drawing/2014/main" id="{5F333EAE-90A9-0044-9C2E-18EA6B3E5610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4E876B87-4EE4-4147-A380-E73413E472A1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37" name="Rectangle 336">
                <a:extLst>
                  <a:ext uri="{FF2B5EF4-FFF2-40B4-BE49-F238E27FC236}">
                    <a16:creationId xmlns:a16="http://schemas.microsoft.com/office/drawing/2014/main" id="{E7E451FD-C13D-BE42-98D3-23EC98757CBA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B6E13CEB-D9B4-8546-B703-FB3C46D7DE98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39" name="Rectangle 338">
                <a:extLst>
                  <a:ext uri="{FF2B5EF4-FFF2-40B4-BE49-F238E27FC236}">
                    <a16:creationId xmlns:a16="http://schemas.microsoft.com/office/drawing/2014/main" id="{F6FBF3E8-42B2-0748-8CB8-86F7571DDFB5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40" name="Rectangle 339">
                <a:extLst>
                  <a:ext uri="{FF2B5EF4-FFF2-40B4-BE49-F238E27FC236}">
                    <a16:creationId xmlns:a16="http://schemas.microsoft.com/office/drawing/2014/main" id="{7BC3274E-6D2A-C84A-A902-E004E2711BAC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41" name="Group 340">
              <a:extLst>
                <a:ext uri="{FF2B5EF4-FFF2-40B4-BE49-F238E27FC236}">
                  <a16:creationId xmlns:a16="http://schemas.microsoft.com/office/drawing/2014/main" id="{2E0C14EB-47B5-4543-8428-B29107490E29}"/>
                </a:ext>
              </a:extLst>
            </p:cNvPr>
            <p:cNvGrpSpPr/>
            <p:nvPr userDrawn="1"/>
          </p:nvGrpSpPr>
          <p:grpSpPr>
            <a:xfrm>
              <a:off x="6572884" y="339725"/>
              <a:ext cx="298800" cy="4103688"/>
              <a:chOff x="357779" y="339725"/>
              <a:chExt cx="298800" cy="4103688"/>
            </a:xfrm>
          </p:grpSpPr>
          <p:sp>
            <p:nvSpPr>
              <p:cNvPr id="342" name="Rectangle 341">
                <a:extLst>
                  <a:ext uri="{FF2B5EF4-FFF2-40B4-BE49-F238E27FC236}">
                    <a16:creationId xmlns:a16="http://schemas.microsoft.com/office/drawing/2014/main" id="{7A573DF8-D82D-2349-B81B-DE3EEA4AE399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43" name="Rectangle 342">
                <a:extLst>
                  <a:ext uri="{FF2B5EF4-FFF2-40B4-BE49-F238E27FC236}">
                    <a16:creationId xmlns:a16="http://schemas.microsoft.com/office/drawing/2014/main" id="{796208DA-1B3B-4648-9E17-ECECB4A972B8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44" name="Rectangle 343">
                <a:extLst>
                  <a:ext uri="{FF2B5EF4-FFF2-40B4-BE49-F238E27FC236}">
                    <a16:creationId xmlns:a16="http://schemas.microsoft.com/office/drawing/2014/main" id="{D27B1369-1224-6444-9AF5-227073CA3002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45" name="Rectangle 344">
                <a:extLst>
                  <a:ext uri="{FF2B5EF4-FFF2-40B4-BE49-F238E27FC236}">
                    <a16:creationId xmlns:a16="http://schemas.microsoft.com/office/drawing/2014/main" id="{FBBE84E2-862A-284A-8E59-56E77403B7F0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46" name="Rectangle 345">
                <a:extLst>
                  <a:ext uri="{FF2B5EF4-FFF2-40B4-BE49-F238E27FC236}">
                    <a16:creationId xmlns:a16="http://schemas.microsoft.com/office/drawing/2014/main" id="{BD2410F2-566E-A546-B6C4-C998A8B9A529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E1B5F211-B103-6940-9308-E277685C3554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48" name="Rectangle 347">
                <a:extLst>
                  <a:ext uri="{FF2B5EF4-FFF2-40B4-BE49-F238E27FC236}">
                    <a16:creationId xmlns:a16="http://schemas.microsoft.com/office/drawing/2014/main" id="{5CA2BE73-B4AC-E64E-8AF1-655C236E0B73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49" name="Rectangle 348">
                <a:extLst>
                  <a:ext uri="{FF2B5EF4-FFF2-40B4-BE49-F238E27FC236}">
                    <a16:creationId xmlns:a16="http://schemas.microsoft.com/office/drawing/2014/main" id="{C9FA2AA5-991F-774F-929B-4465BB4AB434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50" name="Group 349">
              <a:extLst>
                <a:ext uri="{FF2B5EF4-FFF2-40B4-BE49-F238E27FC236}">
                  <a16:creationId xmlns:a16="http://schemas.microsoft.com/office/drawing/2014/main" id="{B6E77EC5-1B31-D54A-8CAF-493F78FB7E9C}"/>
                </a:ext>
              </a:extLst>
            </p:cNvPr>
            <p:cNvGrpSpPr/>
            <p:nvPr userDrawn="1"/>
          </p:nvGrpSpPr>
          <p:grpSpPr>
            <a:xfrm>
              <a:off x="7050969" y="339725"/>
              <a:ext cx="298800" cy="4103688"/>
              <a:chOff x="357779" y="339725"/>
              <a:chExt cx="298800" cy="4103688"/>
            </a:xfrm>
          </p:grpSpPr>
          <p:sp>
            <p:nvSpPr>
              <p:cNvPr id="351" name="Rectangle 350">
                <a:extLst>
                  <a:ext uri="{FF2B5EF4-FFF2-40B4-BE49-F238E27FC236}">
                    <a16:creationId xmlns:a16="http://schemas.microsoft.com/office/drawing/2014/main" id="{B39403BF-CD86-5244-A4F4-90FB73B8C55A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618FF3F3-E6CE-6B40-A23C-AE1F3426B227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18A7EC7D-C906-1F4B-8CE7-B1CB71868A8B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4C386609-CD54-D549-A945-FD3EEC1338F4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55" name="Rectangle 354">
                <a:extLst>
                  <a:ext uri="{FF2B5EF4-FFF2-40B4-BE49-F238E27FC236}">
                    <a16:creationId xmlns:a16="http://schemas.microsoft.com/office/drawing/2014/main" id="{A016BCB9-5CBD-9A4C-96DE-F9B0BDAA04DF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6F92E2B6-B310-E746-90F3-2DB309D50FA7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57" name="Rectangle 356">
                <a:extLst>
                  <a:ext uri="{FF2B5EF4-FFF2-40B4-BE49-F238E27FC236}">
                    <a16:creationId xmlns:a16="http://schemas.microsoft.com/office/drawing/2014/main" id="{05534660-5F13-9C4B-A801-6DA4ADB27BDB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58" name="Rectangle 357">
                <a:extLst>
                  <a:ext uri="{FF2B5EF4-FFF2-40B4-BE49-F238E27FC236}">
                    <a16:creationId xmlns:a16="http://schemas.microsoft.com/office/drawing/2014/main" id="{EF58F904-FF63-5242-9C0E-EE9D47A3A716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59" name="Group 358">
              <a:extLst>
                <a:ext uri="{FF2B5EF4-FFF2-40B4-BE49-F238E27FC236}">
                  <a16:creationId xmlns:a16="http://schemas.microsoft.com/office/drawing/2014/main" id="{B89FE7BE-6867-C447-A1C7-1CB7D1C0670D}"/>
                </a:ext>
              </a:extLst>
            </p:cNvPr>
            <p:cNvGrpSpPr/>
            <p:nvPr userDrawn="1"/>
          </p:nvGrpSpPr>
          <p:grpSpPr>
            <a:xfrm>
              <a:off x="7529054" y="339725"/>
              <a:ext cx="298800" cy="4103688"/>
              <a:chOff x="357779" y="339725"/>
              <a:chExt cx="298800" cy="4103688"/>
            </a:xfrm>
          </p:grpSpPr>
          <p:sp>
            <p:nvSpPr>
              <p:cNvPr id="360" name="Rectangle 359">
                <a:extLst>
                  <a:ext uri="{FF2B5EF4-FFF2-40B4-BE49-F238E27FC236}">
                    <a16:creationId xmlns:a16="http://schemas.microsoft.com/office/drawing/2014/main" id="{51051AB3-2393-CA4F-8B98-FB267798C057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61" name="Rectangle 360">
                <a:extLst>
                  <a:ext uri="{FF2B5EF4-FFF2-40B4-BE49-F238E27FC236}">
                    <a16:creationId xmlns:a16="http://schemas.microsoft.com/office/drawing/2014/main" id="{4BD73E59-330B-B243-9D45-D8ABE4A1FE54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62" name="Rectangle 361">
                <a:extLst>
                  <a:ext uri="{FF2B5EF4-FFF2-40B4-BE49-F238E27FC236}">
                    <a16:creationId xmlns:a16="http://schemas.microsoft.com/office/drawing/2014/main" id="{B28C0E1E-3149-AF48-9C52-6FEE6820D39A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63" name="Rectangle 362">
                <a:extLst>
                  <a:ext uri="{FF2B5EF4-FFF2-40B4-BE49-F238E27FC236}">
                    <a16:creationId xmlns:a16="http://schemas.microsoft.com/office/drawing/2014/main" id="{F578D518-D4C6-3340-92A1-004B64879116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id="{787EC9C8-7D0B-B241-A6A0-86929AE106D7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65" name="Rectangle 364">
                <a:extLst>
                  <a:ext uri="{FF2B5EF4-FFF2-40B4-BE49-F238E27FC236}">
                    <a16:creationId xmlns:a16="http://schemas.microsoft.com/office/drawing/2014/main" id="{45C29018-6EDF-0A4C-BB8F-A25C9BFD83CD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66" name="Rectangle 365">
                <a:extLst>
                  <a:ext uri="{FF2B5EF4-FFF2-40B4-BE49-F238E27FC236}">
                    <a16:creationId xmlns:a16="http://schemas.microsoft.com/office/drawing/2014/main" id="{397F3FEF-E8F1-8042-8736-27FC0B6A5DC2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67" name="Rectangle 366">
                <a:extLst>
                  <a:ext uri="{FF2B5EF4-FFF2-40B4-BE49-F238E27FC236}">
                    <a16:creationId xmlns:a16="http://schemas.microsoft.com/office/drawing/2014/main" id="{68B4801B-337D-6445-99E2-22398C699E22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68" name="Group 367">
              <a:extLst>
                <a:ext uri="{FF2B5EF4-FFF2-40B4-BE49-F238E27FC236}">
                  <a16:creationId xmlns:a16="http://schemas.microsoft.com/office/drawing/2014/main" id="{14D8F03E-CC06-704C-B484-52938AF29492}"/>
                </a:ext>
              </a:extLst>
            </p:cNvPr>
            <p:cNvGrpSpPr/>
            <p:nvPr userDrawn="1"/>
          </p:nvGrpSpPr>
          <p:grpSpPr>
            <a:xfrm>
              <a:off x="8007139" y="339725"/>
              <a:ext cx="298800" cy="4103688"/>
              <a:chOff x="357779" y="339725"/>
              <a:chExt cx="298800" cy="4103688"/>
            </a:xfrm>
          </p:grpSpPr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F2BB14A5-33B6-6F47-BC0E-2A5E12E9718A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70" name="Rectangle 369">
                <a:extLst>
                  <a:ext uri="{FF2B5EF4-FFF2-40B4-BE49-F238E27FC236}">
                    <a16:creationId xmlns:a16="http://schemas.microsoft.com/office/drawing/2014/main" id="{4F039FF5-C1ED-3F4F-9C65-F0B9F65C7029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F82FF630-960D-194F-BC28-504E56066C74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72" name="Rectangle 371">
                <a:extLst>
                  <a:ext uri="{FF2B5EF4-FFF2-40B4-BE49-F238E27FC236}">
                    <a16:creationId xmlns:a16="http://schemas.microsoft.com/office/drawing/2014/main" id="{1752EFA1-80DE-E043-BC3A-3883824B28AD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403CFBBF-AA33-8B47-8A50-F03774B44E70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74" name="Rectangle 373">
                <a:extLst>
                  <a:ext uri="{FF2B5EF4-FFF2-40B4-BE49-F238E27FC236}">
                    <a16:creationId xmlns:a16="http://schemas.microsoft.com/office/drawing/2014/main" id="{04A08381-621D-9F4A-8EA1-B44495FBC3A5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75" name="Rectangle 374">
                <a:extLst>
                  <a:ext uri="{FF2B5EF4-FFF2-40B4-BE49-F238E27FC236}">
                    <a16:creationId xmlns:a16="http://schemas.microsoft.com/office/drawing/2014/main" id="{0D3F86FB-4B9E-C542-8BF3-311A23912121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76" name="Rectangle 375">
                <a:extLst>
                  <a:ext uri="{FF2B5EF4-FFF2-40B4-BE49-F238E27FC236}">
                    <a16:creationId xmlns:a16="http://schemas.microsoft.com/office/drawing/2014/main" id="{2048D530-260E-784B-8893-0DE1A020B60D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77" name="Group 376">
              <a:extLst>
                <a:ext uri="{FF2B5EF4-FFF2-40B4-BE49-F238E27FC236}">
                  <a16:creationId xmlns:a16="http://schemas.microsoft.com/office/drawing/2014/main" id="{8952574D-9438-084A-835F-C8BC3A54E16D}"/>
                </a:ext>
              </a:extLst>
            </p:cNvPr>
            <p:cNvGrpSpPr/>
            <p:nvPr userDrawn="1"/>
          </p:nvGrpSpPr>
          <p:grpSpPr>
            <a:xfrm>
              <a:off x="8485219" y="339725"/>
              <a:ext cx="298800" cy="4103688"/>
              <a:chOff x="357779" y="339725"/>
              <a:chExt cx="298800" cy="4103688"/>
            </a:xfrm>
          </p:grpSpPr>
          <p:sp>
            <p:nvSpPr>
              <p:cNvPr id="378" name="Rectangle 377">
                <a:extLst>
                  <a:ext uri="{FF2B5EF4-FFF2-40B4-BE49-F238E27FC236}">
                    <a16:creationId xmlns:a16="http://schemas.microsoft.com/office/drawing/2014/main" id="{652D550B-DAC2-DA4F-A929-3F4B335B6C54}"/>
                  </a:ext>
                </a:extLst>
              </p:cNvPr>
              <p:cNvSpPr/>
              <p:nvPr userDrawn="1"/>
            </p:nvSpPr>
            <p:spPr>
              <a:xfrm>
                <a:off x="357779" y="339725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79" name="Rectangle 378">
                <a:extLst>
                  <a:ext uri="{FF2B5EF4-FFF2-40B4-BE49-F238E27FC236}">
                    <a16:creationId xmlns:a16="http://schemas.microsoft.com/office/drawing/2014/main" id="{76E83691-03FF-E840-8204-8A2B4BD6D39C}"/>
                  </a:ext>
                </a:extLst>
              </p:cNvPr>
              <p:cNvSpPr/>
              <p:nvPr userDrawn="1"/>
            </p:nvSpPr>
            <p:spPr>
              <a:xfrm>
                <a:off x="357779" y="874538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0B6092A0-2144-4847-95F8-E85E94BA0E9A}"/>
                  </a:ext>
                </a:extLst>
              </p:cNvPr>
              <p:cNvSpPr/>
              <p:nvPr userDrawn="1"/>
            </p:nvSpPr>
            <p:spPr>
              <a:xfrm>
                <a:off x="357779" y="1409351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81" name="Rectangle 380">
                <a:extLst>
                  <a:ext uri="{FF2B5EF4-FFF2-40B4-BE49-F238E27FC236}">
                    <a16:creationId xmlns:a16="http://schemas.microsoft.com/office/drawing/2014/main" id="{1951ACCD-A3CB-A844-AD8E-97B5ED6A8405}"/>
                  </a:ext>
                </a:extLst>
              </p:cNvPr>
              <p:cNvSpPr/>
              <p:nvPr userDrawn="1"/>
            </p:nvSpPr>
            <p:spPr>
              <a:xfrm>
                <a:off x="357779" y="1944164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C0CC0698-6136-4B41-A16F-439061F46F95}"/>
                  </a:ext>
                </a:extLst>
              </p:cNvPr>
              <p:cNvSpPr/>
              <p:nvPr userDrawn="1"/>
            </p:nvSpPr>
            <p:spPr>
              <a:xfrm>
                <a:off x="357779" y="2478977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83" name="Rectangle 382">
                <a:extLst>
                  <a:ext uri="{FF2B5EF4-FFF2-40B4-BE49-F238E27FC236}">
                    <a16:creationId xmlns:a16="http://schemas.microsoft.com/office/drawing/2014/main" id="{A5A6E64E-2D3C-8D4C-B9C4-6ABB2D24CCD3}"/>
                  </a:ext>
                </a:extLst>
              </p:cNvPr>
              <p:cNvSpPr/>
              <p:nvPr userDrawn="1"/>
            </p:nvSpPr>
            <p:spPr>
              <a:xfrm>
                <a:off x="357779" y="3013790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84" name="Rectangle 383">
                <a:extLst>
                  <a:ext uri="{FF2B5EF4-FFF2-40B4-BE49-F238E27FC236}">
                    <a16:creationId xmlns:a16="http://schemas.microsoft.com/office/drawing/2014/main" id="{2E6A2CA3-6C02-4A48-A0C1-9DB891AD857A}"/>
                  </a:ext>
                </a:extLst>
              </p:cNvPr>
              <p:cNvSpPr/>
              <p:nvPr userDrawn="1"/>
            </p:nvSpPr>
            <p:spPr>
              <a:xfrm>
                <a:off x="357779" y="354860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85" name="Rectangle 384">
                <a:extLst>
                  <a:ext uri="{FF2B5EF4-FFF2-40B4-BE49-F238E27FC236}">
                    <a16:creationId xmlns:a16="http://schemas.microsoft.com/office/drawing/2014/main" id="{C19808B6-A2CD-E847-BD26-4E6E7DC68B00}"/>
                  </a:ext>
                </a:extLst>
              </p:cNvPr>
              <p:cNvSpPr/>
              <p:nvPr userDrawn="1"/>
            </p:nvSpPr>
            <p:spPr>
              <a:xfrm>
                <a:off x="357779" y="4083413"/>
                <a:ext cx="298800" cy="360000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b="0" i="0" dirty="0">
                  <a:latin typeface="Roboto" panose="0200000000000000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26454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39.xml"/><Relationship Id="rId9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.emf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.emf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.emf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.emf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96694-0793-1D46-AAAF-030136BD6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8430" y="4623775"/>
            <a:ext cx="364197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</a:lstStyle>
          <a:p>
            <a:r>
              <a:rPr lang="en-GB"/>
              <a:t>Digital experience insights https://digitalinsights.jisc.ac.uk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F8D01-65AC-4142-B408-57E68E4C01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8775" y="4623776"/>
            <a:ext cx="198109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B38EC2-F3F4-E14E-9022-4C2CF884E42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605225" y="462377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69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76" r:id="rId4"/>
    <p:sldLayoutId id="2147483678" r:id="rId5"/>
    <p:sldLayoutId id="2147483694" r:id="rId6"/>
  </p:sldLayoutIdLst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26">
          <p15:clr>
            <a:srgbClr val="F26B43"/>
          </p15:clr>
        </p15:guide>
        <p15:guide id="2" pos="5534">
          <p15:clr>
            <a:srgbClr val="F26B43"/>
          </p15:clr>
        </p15:guide>
        <p15:guide id="3" orient="horz" pos="214">
          <p15:clr>
            <a:srgbClr val="F26B43"/>
          </p15:clr>
        </p15:guide>
        <p15:guide id="4" orient="horz" pos="3026">
          <p15:clr>
            <a:srgbClr val="F26B43"/>
          </p15:clr>
        </p15:guide>
        <p15:guide id="5" orient="horz" pos="2799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96694-0793-1D46-AAAF-030136BD6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8430" y="4623775"/>
            <a:ext cx="364197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F8D01-65AC-4142-B408-57E68E4C01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8775" y="4623776"/>
            <a:ext cx="198109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9ECEFD-4A67-4290-8C22-5D11D251499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605225" y="462377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49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26">
          <p15:clr>
            <a:srgbClr val="F26B43"/>
          </p15:clr>
        </p15:guide>
        <p15:guide id="2" pos="5534">
          <p15:clr>
            <a:srgbClr val="F26B43"/>
          </p15:clr>
        </p15:guide>
        <p15:guide id="3" orient="horz" pos="214">
          <p15:clr>
            <a:srgbClr val="F26B43"/>
          </p15:clr>
        </p15:guide>
        <p15:guide id="4" orient="horz" pos="3026">
          <p15:clr>
            <a:srgbClr val="F26B43"/>
          </p15:clr>
        </p15:guide>
        <p15:guide id="5" orient="horz" pos="279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6B64CD-437F-144F-B319-1E6313FE97C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42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" panose="02000000000000000000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96694-0793-1D46-AAAF-030136BD6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8430" y="4623775"/>
            <a:ext cx="364197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</a:lstStyle>
          <a:p>
            <a:r>
              <a:rPr lang="en-GB"/>
              <a:t>Digital experience insights https://digitalinsights.jisc.ac.uk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F8D01-65AC-4142-B408-57E68E4C01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8775" y="4623776"/>
            <a:ext cx="198109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B38EC2-F3F4-E14E-9022-4C2CF884E4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05225" y="462377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05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26">
          <p15:clr>
            <a:srgbClr val="F26B43"/>
          </p15:clr>
        </p15:guide>
        <p15:guide id="2" pos="5534">
          <p15:clr>
            <a:srgbClr val="F26B43"/>
          </p15:clr>
        </p15:guide>
        <p15:guide id="3" orient="horz" pos="214">
          <p15:clr>
            <a:srgbClr val="F26B43"/>
          </p15:clr>
        </p15:guide>
        <p15:guide id="4" orient="horz" pos="3026">
          <p15:clr>
            <a:srgbClr val="F26B43"/>
          </p15:clr>
        </p15:guide>
        <p15:guide id="5" orient="horz" pos="279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6B64CD-437F-144F-B319-1E6313FE97C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A2C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" panose="02000000000000000000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96694-0793-1D46-AAAF-030136BD6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8430" y="4623775"/>
            <a:ext cx="364197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</a:lstStyle>
          <a:p>
            <a:r>
              <a:rPr lang="en-GB"/>
              <a:t>Digital experience insights https://digitalinsights.jisc.ac.uk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F8D01-65AC-4142-B408-57E68E4C01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8775" y="4623776"/>
            <a:ext cx="198109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B38EC2-F3F4-E14E-9022-4C2CF884E4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05225" y="462377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9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26">
          <p15:clr>
            <a:srgbClr val="F26B43"/>
          </p15:clr>
        </p15:guide>
        <p15:guide id="2" pos="5534">
          <p15:clr>
            <a:srgbClr val="F26B43"/>
          </p15:clr>
        </p15:guide>
        <p15:guide id="3" orient="horz" pos="214">
          <p15:clr>
            <a:srgbClr val="F26B43"/>
          </p15:clr>
        </p15:guide>
        <p15:guide id="4" orient="horz" pos="3026">
          <p15:clr>
            <a:srgbClr val="F26B43"/>
          </p15:clr>
        </p15:guide>
        <p15:guide id="5" orient="horz" pos="279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6B64CD-437F-144F-B319-1E6313FE97C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A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" panose="02000000000000000000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96694-0793-1D46-AAAF-030136BD6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8430" y="4623775"/>
            <a:ext cx="364197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</a:lstStyle>
          <a:p>
            <a:r>
              <a:rPr lang="en-GB"/>
              <a:t>Digital experience insights https://digitalinsights.jisc.ac.uk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F8D01-65AC-4142-B408-57E68E4C01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8775" y="4623776"/>
            <a:ext cx="198109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B38EC2-F3F4-E14E-9022-4C2CF884E42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605225" y="462377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18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79" r:id="rId3"/>
    <p:sldLayoutId id="2147483680" r:id="rId4"/>
  </p:sldLayoutIdLst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26">
          <p15:clr>
            <a:srgbClr val="F26B43"/>
          </p15:clr>
        </p15:guide>
        <p15:guide id="2" pos="5534">
          <p15:clr>
            <a:srgbClr val="F26B43"/>
          </p15:clr>
        </p15:guide>
        <p15:guide id="3" orient="horz" pos="214">
          <p15:clr>
            <a:srgbClr val="F26B43"/>
          </p15:clr>
        </p15:guide>
        <p15:guide id="4" orient="horz" pos="3026">
          <p15:clr>
            <a:srgbClr val="F26B43"/>
          </p15:clr>
        </p15:guide>
        <p15:guide id="5" orient="horz" pos="2799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6B64CD-437F-144F-B319-1E6313FE97C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D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" panose="02000000000000000000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96694-0793-1D46-AAAF-030136BD6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8430" y="4623775"/>
            <a:ext cx="364197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</a:lstStyle>
          <a:p>
            <a:r>
              <a:rPr lang="en-GB"/>
              <a:t>Digital experience insights https://digitalinsights.jisc.ac.uk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F8D01-65AC-4142-B408-57E68E4C01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8775" y="4623776"/>
            <a:ext cx="198109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B38EC2-F3F4-E14E-9022-4C2CF884E42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605225" y="462377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82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74" r:id="rId3"/>
    <p:sldLayoutId id="2147483675" r:id="rId4"/>
  </p:sldLayoutIdLst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26">
          <p15:clr>
            <a:srgbClr val="F26B43"/>
          </p15:clr>
        </p15:guide>
        <p15:guide id="2" pos="5534">
          <p15:clr>
            <a:srgbClr val="F26B43"/>
          </p15:clr>
        </p15:guide>
        <p15:guide id="3" orient="horz" pos="214">
          <p15:clr>
            <a:srgbClr val="F26B43"/>
          </p15:clr>
        </p15:guide>
        <p15:guide id="4" orient="horz" pos="3026">
          <p15:clr>
            <a:srgbClr val="F26B43"/>
          </p15:clr>
        </p15:guide>
        <p15:guide id="5" orient="horz" pos="2799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6B64CD-437F-144F-B319-1E6313FE97C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8A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B38EC2-F3F4-E14E-9022-4C2CF884E4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8775" y="339725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55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26">
          <p15:clr>
            <a:srgbClr val="F26B43"/>
          </p15:clr>
        </p15:guide>
        <p15:guide id="2" pos="5534">
          <p15:clr>
            <a:srgbClr val="F26B43"/>
          </p15:clr>
        </p15:guide>
        <p15:guide id="3" orient="horz" pos="214">
          <p15:clr>
            <a:srgbClr val="F26B43"/>
          </p15:clr>
        </p15:guide>
        <p15:guide id="4" orient="horz" pos="3026">
          <p15:clr>
            <a:srgbClr val="F26B43"/>
          </p15:clr>
        </p15:guide>
        <p15:guide id="5" orient="horz" pos="2799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6B64CD-437F-144F-B319-1E6313FE97C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42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96694-0793-1D46-AAAF-030136BD6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8430" y="4623775"/>
            <a:ext cx="364197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</a:lstStyle>
          <a:p>
            <a:r>
              <a:rPr lang="en-GB"/>
              <a:t>Digital experience insights https://digitalinsights.jisc.ac.uk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F8D01-65AC-4142-B408-57E68E4C01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8775" y="4623776"/>
            <a:ext cx="198109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B38EC2-F3F4-E14E-9022-4C2CF884E4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05225" y="462377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000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</p:sldLayoutIdLst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26">
          <p15:clr>
            <a:srgbClr val="F26B43"/>
          </p15:clr>
        </p15:guide>
        <p15:guide id="2" pos="5534">
          <p15:clr>
            <a:srgbClr val="F26B43"/>
          </p15:clr>
        </p15:guide>
        <p15:guide id="3" orient="horz" pos="214">
          <p15:clr>
            <a:srgbClr val="F26B43"/>
          </p15:clr>
        </p15:guide>
        <p15:guide id="4" orient="horz" pos="3026">
          <p15:clr>
            <a:srgbClr val="F26B43"/>
          </p15:clr>
        </p15:guide>
        <p15:guide id="5" orient="horz" pos="2799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6B64CD-437F-144F-B319-1E6313FE97C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D14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96694-0793-1D46-AAAF-030136BD6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8430" y="4623775"/>
            <a:ext cx="364197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</a:lstStyle>
          <a:p>
            <a:r>
              <a:rPr lang="en-GB"/>
              <a:t>Digital experience insights https://digitalinsights.jisc.ac.uk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F8D01-65AC-4142-B408-57E68E4C01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8775" y="4623776"/>
            <a:ext cx="198109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B38EC2-F3F4-E14E-9022-4C2CF884E4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05225" y="462377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47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26">
          <p15:clr>
            <a:srgbClr val="F26B43"/>
          </p15:clr>
        </p15:guide>
        <p15:guide id="2" pos="5534">
          <p15:clr>
            <a:srgbClr val="F26B43"/>
          </p15:clr>
        </p15:guide>
        <p15:guide id="3" orient="horz" pos="214">
          <p15:clr>
            <a:srgbClr val="F26B43"/>
          </p15:clr>
        </p15:guide>
        <p15:guide id="4" orient="horz" pos="3026">
          <p15:clr>
            <a:srgbClr val="F26B43"/>
          </p15:clr>
        </p15:guide>
        <p15:guide id="5" orient="horz" pos="2799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771776" y="-1588"/>
            <a:ext cx="6156325" cy="44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5901" y="879476"/>
            <a:ext cx="8712200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5901" y="4872038"/>
            <a:ext cx="719138" cy="16351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sz="900" b="1">
                <a:solidFill>
                  <a:srgbClr val="9BA7A8"/>
                </a:solidFill>
              </a:defRPr>
            </a:lvl1pPr>
          </a:lstStyle>
          <a:p>
            <a:r>
              <a:rPr lang="en-GB" altLang="en-US"/>
              <a:t>27/06/2017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35039" y="4872038"/>
            <a:ext cx="7273925" cy="163512"/>
          </a:xfrm>
          <a:prstGeom prst="rect">
            <a:avLst/>
          </a:prstGeom>
        </p:spPr>
        <p:txBody>
          <a:bodyPr vert="horz" wrap="square" lIns="0" tIns="7200" rIns="0" bIns="0" rtlCol="0" anchor="t" anchorCtr="0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50">
                <a:solidFill>
                  <a:srgbClr val="9BA7A8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GB"/>
              <a:t>https://www.jisc.ac.uk/rd/projects/student-digital-experience-tracker  #digitalstudent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8964" y="4872038"/>
            <a:ext cx="719137" cy="16351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r">
              <a:defRPr sz="900" b="1">
                <a:solidFill>
                  <a:srgbClr val="9BA7A8"/>
                </a:solidFill>
              </a:defRPr>
            </a:lvl1pPr>
          </a:lstStyle>
          <a:p>
            <a:fld id="{E7719D54-2036-430F-8725-02EA2B9D1735}" type="slidenum">
              <a:rPr lang="en-GB" altLang="en-US"/>
              <a:pPr/>
              <a:t>‹#›</a:t>
            </a:fld>
            <a:endParaRPr lang="en-GB" altLang="en-US"/>
          </a:p>
        </p:txBody>
      </p:sp>
      <p:pic>
        <p:nvPicPr>
          <p:cNvPr id="1031" name="Picture 6" descr="2013_Jisc_Logo_RGB300(19.5mm).pn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1" y="0"/>
            <a:ext cx="719138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32" name="Straight Connector 9"/>
          <p:cNvCxnSpPr>
            <a:cxnSpLocks noChangeShapeType="1"/>
          </p:cNvCxnSpPr>
          <p:nvPr/>
        </p:nvCxnSpPr>
        <p:spPr bwMode="auto">
          <a:xfrm>
            <a:off x="215901" y="519113"/>
            <a:ext cx="8712200" cy="0"/>
          </a:xfrm>
          <a:prstGeom prst="line">
            <a:avLst/>
          </a:prstGeom>
          <a:noFill/>
          <a:ln w="6350">
            <a:solidFill>
              <a:srgbClr val="2C384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033" name="Straight Connector 10"/>
          <p:cNvCxnSpPr>
            <a:cxnSpLocks noChangeShapeType="1"/>
          </p:cNvCxnSpPr>
          <p:nvPr/>
        </p:nvCxnSpPr>
        <p:spPr bwMode="auto">
          <a:xfrm>
            <a:off x="215901" y="4872038"/>
            <a:ext cx="8712200" cy="0"/>
          </a:xfrm>
          <a:prstGeom prst="line">
            <a:avLst/>
          </a:prstGeom>
          <a:noFill/>
          <a:ln w="6350">
            <a:solidFill>
              <a:srgbClr val="2C384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798429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hf sldNum="0" hdr="0"/>
  <p:txStyles>
    <p:titleStyle>
      <a:lvl1pPr algn="r" defTabSz="6857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rgbClr val="B71A8B"/>
          </a:solidFill>
          <a:latin typeface="+mj-lt"/>
          <a:ea typeface="MS PGothic" panose="020B0600070205080204" pitchFamily="34" charset="-128"/>
          <a:cs typeface="+mj-cs"/>
        </a:defRPr>
      </a:lvl1pPr>
      <a:lvl2pPr algn="r" defTabSz="6857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B71A8B"/>
          </a:solidFill>
          <a:latin typeface="Corbel" panose="020B0503020204020204" pitchFamily="34" charset="0"/>
          <a:ea typeface="MS PGothic" panose="020B0600070205080204" pitchFamily="34" charset="-128"/>
        </a:defRPr>
      </a:lvl2pPr>
      <a:lvl3pPr algn="r" defTabSz="6857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B71A8B"/>
          </a:solidFill>
          <a:latin typeface="Corbel" panose="020B0503020204020204" pitchFamily="34" charset="0"/>
          <a:ea typeface="MS PGothic" panose="020B0600070205080204" pitchFamily="34" charset="-128"/>
        </a:defRPr>
      </a:lvl3pPr>
      <a:lvl4pPr algn="r" defTabSz="6857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B71A8B"/>
          </a:solidFill>
          <a:latin typeface="Corbel" panose="020B0503020204020204" pitchFamily="34" charset="0"/>
          <a:ea typeface="MS PGothic" panose="020B0600070205080204" pitchFamily="34" charset="-128"/>
        </a:defRPr>
      </a:lvl4pPr>
      <a:lvl5pPr algn="r" defTabSz="6857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B71A8B"/>
          </a:solidFill>
          <a:latin typeface="Corbel" panose="020B0503020204020204" pitchFamily="34" charset="0"/>
          <a:ea typeface="MS PGothic" panose="020B0600070205080204" pitchFamily="34" charset="-128"/>
        </a:defRPr>
      </a:lvl5pPr>
      <a:lvl6pPr marL="457189" algn="r" defTabSz="6857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B71A8B"/>
          </a:solidFill>
          <a:latin typeface="Corbel" panose="020B0503020204020204" pitchFamily="34" charset="0"/>
        </a:defRPr>
      </a:lvl6pPr>
      <a:lvl7pPr marL="914378" algn="r" defTabSz="6857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B71A8B"/>
          </a:solidFill>
          <a:latin typeface="Corbel" panose="020B0503020204020204" pitchFamily="34" charset="0"/>
        </a:defRPr>
      </a:lvl7pPr>
      <a:lvl8pPr marL="1371566" algn="r" defTabSz="6857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B71A8B"/>
          </a:solidFill>
          <a:latin typeface="Corbel" panose="020B0503020204020204" pitchFamily="34" charset="0"/>
        </a:defRPr>
      </a:lvl8pPr>
      <a:lvl9pPr marL="1828754" algn="r" defTabSz="6857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B71A8B"/>
          </a:solidFill>
          <a:latin typeface="Corbel" panose="020B0503020204020204" pitchFamily="34" charset="0"/>
        </a:defRPr>
      </a:lvl9pPr>
    </p:titleStyle>
    <p:bodyStyle>
      <a:lvl1pPr marL="215894" indent="-215894" algn="l" defTabSz="685783" rtl="0" eaLnBrk="1" fontAlgn="base" hangingPunct="1">
        <a:lnSpc>
          <a:spcPct val="90000"/>
        </a:lnSpc>
        <a:spcBef>
          <a:spcPts val="900"/>
        </a:spcBef>
        <a:spcAft>
          <a:spcPct val="0"/>
        </a:spcAft>
        <a:buClr>
          <a:schemeClr val="accent1"/>
        </a:buClr>
        <a:buSzPct val="120000"/>
        <a:buFont typeface="Corbel" panose="020B0503020204020204" pitchFamily="34" charset="0"/>
        <a:buChar char="»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431789" indent="-215894" algn="l" defTabSz="685783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Clr>
          <a:schemeClr val="accent1"/>
        </a:buClr>
        <a:buSzPct val="120000"/>
        <a:buFont typeface="Corbel" panose="020B0503020204020204" pitchFamily="34" charset="0"/>
        <a:buChar char="›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647684" indent="-215894" algn="l" defTabSz="685783" rtl="0" eaLnBrk="1" fontAlgn="base" hangingPunct="1">
        <a:lnSpc>
          <a:spcPct val="90000"/>
        </a:lnSpc>
        <a:spcBef>
          <a:spcPts val="300"/>
        </a:spcBef>
        <a:spcAft>
          <a:spcPct val="0"/>
        </a:spcAft>
        <a:buClr>
          <a:schemeClr val="accent1"/>
        </a:buClr>
        <a:buSzPct val="120000"/>
        <a:buFont typeface="Corbel" panose="020B0503020204020204" pitchFamily="34" charset="0"/>
        <a:buChar char="–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863579" indent="-215894" algn="l" defTabSz="685783" rtl="0" eaLnBrk="1" fontAlgn="base" hangingPunct="1">
        <a:lnSpc>
          <a:spcPct val="90000"/>
        </a:lnSpc>
        <a:spcBef>
          <a:spcPts val="300"/>
        </a:spcBef>
        <a:spcAft>
          <a:spcPct val="0"/>
        </a:spcAft>
        <a:buClr>
          <a:schemeClr val="accent1"/>
        </a:buClr>
        <a:buSzPct val="120000"/>
        <a:buFont typeface="Corbel" panose="020B0503020204020204" pitchFamily="34" charset="0"/>
        <a:buChar char="–"/>
        <a:defRPr lang="en-US" sz="2400" kern="1200" dirty="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079473" indent="-215894" algn="l" defTabSz="685783" rtl="0" eaLnBrk="1" fontAlgn="base" hangingPunct="1">
        <a:lnSpc>
          <a:spcPct val="90000"/>
        </a:lnSpc>
        <a:spcBef>
          <a:spcPts val="300"/>
        </a:spcBef>
        <a:spcAft>
          <a:spcPct val="0"/>
        </a:spcAft>
        <a:buClr>
          <a:schemeClr val="accent1"/>
        </a:buClr>
        <a:buSzPct val="120000"/>
        <a:buFont typeface="Corbel" panose="020B0503020204020204" pitchFamily="34" charset="0"/>
        <a:buChar char="–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insightsreports" TargetMode="External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talinsights.jisc.ac.uk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digitalinsights.jisc.ac.uk/" TargetMode="External"/><Relationship Id="rId3" Type="http://schemas.openxmlformats.org/officeDocument/2006/relationships/image" Target="../media/image34.jpeg"/><Relationship Id="rId7" Type="http://schemas.openxmlformats.org/officeDocument/2006/relationships/hyperlink" Target="mailto:Ruth.Drysdale@jisc.ac.uk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help@jisc.ac.uk" TargetMode="External"/><Relationship Id="rId5" Type="http://schemas.openxmlformats.org/officeDocument/2006/relationships/image" Target="../media/image35.tiff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talinsights.jisc.ac.uk/our-service/key-dates-for-2019-202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385FD-E885-4339-8090-6AA457C78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CBD7A4-95BF-45F5-89EF-499B9514E44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45962B19-F7F4-426E-90FB-E54029C12F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736690"/>
            <a:ext cx="9144000" cy="6616880"/>
          </a:xfr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2D7B2-644E-4CDE-83FC-5E8870E5D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75" y="339725"/>
            <a:ext cx="540000" cy="5400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2A6BE222-F43B-45F7-B29E-C853B7F405F2}"/>
              </a:ext>
            </a:extLst>
          </p:cNvPr>
          <p:cNvSpPr txBox="1">
            <a:spLocks/>
          </p:cNvSpPr>
          <p:nvPr/>
        </p:nvSpPr>
        <p:spPr>
          <a:xfrm>
            <a:off x="225473" y="3017033"/>
            <a:ext cx="7696259" cy="540001"/>
          </a:xfrm>
          <a:prstGeom prst="rect">
            <a:avLst/>
          </a:prstGeom>
        </p:spPr>
        <p:txBody>
          <a:bodyPr lIns="0" tIns="0" rIns="0" bIns="0"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+mn-lt"/>
                <a:ea typeface="Roboto Black" panose="02000000000000000000" pitchFamily="2" charset="0"/>
                <a:cs typeface="+mj-cs"/>
              </a:defRPr>
            </a:lvl1pPr>
          </a:lstStyle>
          <a:p>
            <a:r>
              <a:rPr lang="en-US" dirty="0"/>
              <a:t>2019-20   Digital experience </a:t>
            </a:r>
            <a:r>
              <a:rPr lang="en-US" dirty="0">
                <a:solidFill>
                  <a:schemeClr val="tx1"/>
                </a:solidFill>
              </a:rPr>
              <a:t>insights surveys launch - </a:t>
            </a:r>
            <a:r>
              <a:rPr lang="en-US" dirty="0"/>
              <a:t>what is new this year and how </a:t>
            </a:r>
            <a:r>
              <a:rPr lang="en-US" dirty="0">
                <a:solidFill>
                  <a:schemeClr val="tx1"/>
                </a:solidFill>
              </a:rPr>
              <a:t>to get started </a:t>
            </a:r>
            <a:endParaRPr lang="en-GB" dirty="0">
              <a:solidFill>
                <a:schemeClr val="tx1"/>
              </a:solidFill>
            </a:endParaRPr>
          </a:p>
          <a:p>
            <a:endParaRPr lang="en-GB" b="1" dirty="0"/>
          </a:p>
          <a:p>
            <a:r>
              <a:rPr lang="en-GB" sz="2000" b="1" dirty="0">
                <a:ea typeface="Roboto" panose="02000000000000000000" pitchFamily="2" charset="0"/>
              </a:rPr>
              <a:t>https://digitalinsights.jisc.ac.uk</a:t>
            </a:r>
            <a:endParaRPr lang="en-GB" sz="2000" b="1" dirty="0"/>
          </a:p>
          <a:p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808376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921128-EA8F-496E-833C-D2E5FB5D9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339725"/>
            <a:ext cx="5266962" cy="341572"/>
          </a:xfrm>
        </p:spPr>
        <p:txBody>
          <a:bodyPr/>
          <a:lstStyle/>
          <a:p>
            <a:r>
              <a:rPr lang="en-GB" dirty="0"/>
              <a:t>Digital experience insights surveys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0634A-34EF-464A-9270-7BCDF67AF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D7AF65-ABD8-9745-9161-1D3466EAFE0E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Roboto Light" panose="02000000000000000000" pitchFamily="2" charset="0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37B4E2-D546-4E3D-90F1-A51AA86B1BF0}"/>
              </a:ext>
            </a:extLst>
          </p:cNvPr>
          <p:cNvSpPr/>
          <p:nvPr/>
        </p:nvSpPr>
        <p:spPr>
          <a:xfrm>
            <a:off x="358774" y="867239"/>
            <a:ext cx="4625455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Our insights surveys provide powerful data on how your students and staff are using technology in learning and teaching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Designed to help you to understand and improve the digital experience you offer 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Address the challenges you face - we have worked with 100+ organisations and 100,000+ students to pilot and refine our surveys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With you at every step – responsive support to implement the survey, analyse your data and respond to its findings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 active community of practice with regular online and face-to-face events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81A1DB-0EAB-4929-8EA2-0C9566979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6577" y="853498"/>
            <a:ext cx="3725055" cy="3725055"/>
          </a:xfrm>
          <a:prstGeom prst="rect">
            <a:avLst/>
          </a:prstGeom>
          <a:ln w="12700">
            <a:solidFill>
              <a:srgbClr val="8E1558"/>
            </a:solidFill>
          </a:ln>
        </p:spPr>
      </p:pic>
    </p:spTree>
    <p:extLst>
      <p:ext uri="{BB962C8B-B14F-4D97-AF65-F5344CB8AC3E}">
        <p14:creationId xmlns:p14="http://schemas.microsoft.com/office/powerpoint/2010/main" val="2980722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16372-DC9E-4EEF-A0E7-335BF3956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339725"/>
            <a:ext cx="8055384" cy="341572"/>
          </a:xfrm>
        </p:spPr>
        <p:txBody>
          <a:bodyPr/>
          <a:lstStyle/>
          <a:p>
            <a:r>
              <a:rPr lang="en-GB" dirty="0"/>
              <a:t>Resources to support an excellent digital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871A9-87DA-4CE0-AA61-B17FAF5A2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5" y="1429556"/>
            <a:ext cx="3785386" cy="3013858"/>
          </a:xfrm>
        </p:spPr>
        <p:txBody>
          <a:bodyPr/>
          <a:lstStyle/>
          <a:p>
            <a:r>
              <a:rPr lang="en-GB" sz="1600" dirty="0"/>
              <a:t>Jisc NUS roadmap for supporting students to improve their digital experience at university and college</a:t>
            </a:r>
          </a:p>
          <a:p>
            <a:r>
              <a:rPr lang="en-GB" sz="1600" dirty="0"/>
              <a:t>Enabling an excellent digital experience guidance for engaging senior leaders and informing digital (FE and HE versions)</a:t>
            </a:r>
          </a:p>
          <a:p>
            <a:r>
              <a:rPr lang="en-GB" sz="1600" dirty="0"/>
              <a:t>Exploring the student digital experience: student, staff and organisational factors</a:t>
            </a:r>
          </a:p>
          <a:p>
            <a:r>
              <a:rPr lang="en-GB" sz="1600" dirty="0"/>
              <a:t>Using persona analysis to compare student social behaviours with institutional digital provision: a pilot study </a:t>
            </a:r>
          </a:p>
          <a:p>
            <a:pPr marL="0" indent="0">
              <a:buNone/>
            </a:pPr>
            <a:endParaRPr lang="en-GB" sz="1800" dirty="0"/>
          </a:p>
          <a:p>
            <a:endParaRPr lang="en-GB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0CD360-8F6E-45C0-A15F-29EB8EAAE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6466" y="1811089"/>
            <a:ext cx="4586498" cy="31568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12B96C-B878-46A8-9926-F1532FA3B1EB}"/>
              </a:ext>
            </a:extLst>
          </p:cNvPr>
          <p:cNvSpPr txBox="1"/>
          <p:nvPr/>
        </p:nvSpPr>
        <p:spPr>
          <a:xfrm>
            <a:off x="406055" y="944667"/>
            <a:ext cx="6444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Available from </a:t>
            </a:r>
            <a:r>
              <a:rPr lang="en-GB" sz="1600" b="1" dirty="0">
                <a:hlinkClick r:id="rId3"/>
              </a:rPr>
              <a:t>http://bit.ly/insightsreports</a:t>
            </a:r>
            <a:r>
              <a:rPr lang="en-GB" sz="1600" b="1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3A5D7A-6F96-4262-8C4E-60AC54AF6E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12" b="9048"/>
          <a:stretch/>
        </p:blipFill>
        <p:spPr>
          <a:xfrm>
            <a:off x="6025029" y="936326"/>
            <a:ext cx="2947935" cy="38869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0924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F74E5-2808-46E8-97BB-92E664150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681297"/>
            <a:ext cx="6518277" cy="3195133"/>
          </a:xfrm>
        </p:spPr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About the insights service</a:t>
            </a:r>
            <a:br>
              <a:rPr lang="en-GB" dirty="0"/>
            </a:br>
            <a:br>
              <a:rPr lang="en-GB" dirty="0"/>
            </a:br>
            <a:r>
              <a:rPr lang="en-GB" dirty="0"/>
              <a:t>What is new in 2019-20 surveys</a:t>
            </a:r>
            <a:br>
              <a:rPr lang="en-GB" dirty="0">
                <a:solidFill>
                  <a:schemeClr val="bg1">
                    <a:lumMod val="85000"/>
                  </a:schemeClr>
                </a:solidFill>
              </a:rPr>
            </a:br>
            <a:br>
              <a:rPr lang="en-GB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GB" dirty="0">
                <a:solidFill>
                  <a:schemeClr val="bg2"/>
                </a:solidFill>
              </a:rPr>
              <a:t>Questions raised in chat window</a:t>
            </a:r>
            <a:br>
              <a:rPr lang="en-GB" dirty="0">
                <a:solidFill>
                  <a:schemeClr val="bg2"/>
                </a:solidFill>
              </a:rPr>
            </a:br>
            <a:br>
              <a:rPr lang="en-GB" dirty="0">
                <a:solidFill>
                  <a:schemeClr val="bg2"/>
                </a:solidFill>
              </a:rPr>
            </a:br>
            <a:r>
              <a:rPr lang="en-GB" dirty="0">
                <a:solidFill>
                  <a:schemeClr val="bg2"/>
                </a:solidFill>
              </a:rPr>
              <a:t>Follow developments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352D27-72B0-468F-BE2C-9D4749573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experience insights https://digitalinsights.jisc.ac.uk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F118C7-9D9E-47E8-A26E-A0026389D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7230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F2B85-491A-4E90-93EC-AA6857BEA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launch 2019-20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4D0D2-ABCB-4BE5-B457-DD10FDF9E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5" y="883138"/>
            <a:ext cx="6518276" cy="356027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Principles for question (re)design and update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What’s new?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Key metrics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Putting it all together – new guidance and mapping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New guidance slides available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C9E71-63F3-43FB-B2B4-4BEACA0ED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experience insights https://digitalinsights.jisc.ac.uk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4010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3BD03-99EF-4B71-9D90-6863999BE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159725"/>
            <a:ext cx="6518277" cy="909470"/>
          </a:xfrm>
        </p:spPr>
        <p:txBody>
          <a:bodyPr/>
          <a:lstStyle/>
          <a:p>
            <a:r>
              <a:rPr lang="en-US" dirty="0"/>
              <a:t>Principles for question (re)design and updating 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C0B1DB-D480-4630-B3F1-C27BE9FD6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experience insights https://digitalinsights.jisc.ac.uk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83F9DF-3443-4BA5-80AA-F6A6E204E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74" y="976923"/>
            <a:ext cx="3914042" cy="391719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EBA1214-B53C-4732-9FA7-093CD38D5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7145" y="745293"/>
            <a:ext cx="4718363" cy="4148825"/>
          </a:xfrm>
        </p:spPr>
        <p:txBody>
          <a:bodyPr>
            <a:normAutofit/>
          </a:bodyPr>
          <a:lstStyle/>
          <a:p>
            <a:r>
              <a:rPr lang="en-US" sz="1600" dirty="0"/>
              <a:t>Many organisations like to track data year-on-year</a:t>
            </a:r>
          </a:p>
          <a:p>
            <a:r>
              <a:rPr lang="en-US" sz="1600" dirty="0"/>
              <a:t>However, annual updates are welcomed if they: improve end-user experience; allow easier analysis; address new and emerging issues</a:t>
            </a:r>
          </a:p>
          <a:p>
            <a:pPr marL="0" indent="0">
              <a:buNone/>
            </a:pPr>
            <a:r>
              <a:rPr lang="en-US" sz="1600" dirty="0"/>
              <a:t>We make changes based on:</a:t>
            </a:r>
          </a:p>
          <a:p>
            <a:r>
              <a:rPr lang="en-US" sz="1600" dirty="0"/>
              <a:t>Feedback on last year's surveys, especially from our expert panels</a:t>
            </a:r>
          </a:p>
          <a:p>
            <a:r>
              <a:rPr lang="en-US" sz="1600" dirty="0"/>
              <a:t>Performance of questions, including new questions introduced in pilots (this year, professional staff survey pilot)</a:t>
            </a:r>
          </a:p>
          <a:p>
            <a:r>
              <a:rPr lang="en-US" sz="1600" dirty="0"/>
              <a:t>Issues identified in the qualitative feedback or arising from Jisc's work more generally</a:t>
            </a:r>
          </a:p>
          <a:p>
            <a:r>
              <a:rPr lang="en-US" sz="1600" dirty="0"/>
              <a:t>Other research and analysis (e.g. student personas)</a:t>
            </a:r>
          </a:p>
        </p:txBody>
      </p:sp>
    </p:spTree>
    <p:extLst>
      <p:ext uri="{BB962C8B-B14F-4D97-AF65-F5344CB8AC3E}">
        <p14:creationId xmlns:p14="http://schemas.microsoft.com/office/powerpoint/2010/main" val="1362784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D0765-67F1-4117-B1BE-B2357E7AF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 for 2019-20?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FC678D-7047-4969-AA51-B4C979DA2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experience insights https://digitalinsights.jisc.ac.uk</a:t>
            </a: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082502E-C3FE-438F-A851-9743338CF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54" y="784172"/>
            <a:ext cx="8458092" cy="3752767"/>
          </a:xfrm>
        </p:spPr>
        <p:txBody>
          <a:bodyPr>
            <a:normAutofit/>
          </a:bodyPr>
          <a:lstStyle/>
          <a:p>
            <a:r>
              <a:rPr lang="en-US" sz="1600" dirty="0"/>
              <a:t>New professional staff survey (researcher survey in pilot)</a:t>
            </a:r>
          </a:p>
          <a:p>
            <a:r>
              <a:rPr lang="en-US" sz="1600" dirty="0"/>
              <a:t>Some questions in some surveys have moved quadrants to allow for more consistent mapping</a:t>
            </a:r>
            <a:endParaRPr lang="en-GB" sz="1600" dirty="0"/>
          </a:p>
          <a:p>
            <a:r>
              <a:rPr lang="en-GB" sz="1600" dirty="0"/>
              <a:t>KPI questions for each quadrant, not just the two key ratings </a:t>
            </a:r>
          </a:p>
          <a:p>
            <a:r>
              <a:rPr lang="en-GB" sz="1600" dirty="0"/>
              <a:t>Quadrant 1: new attitudinal questions based on persona work; new question about working/studying in other organisations</a:t>
            </a:r>
          </a:p>
          <a:p>
            <a:r>
              <a:rPr lang="en-GB" sz="1600" dirty="0"/>
              <a:t>Quadrant 2: more detailed questions about the learning environment; organisations add their local name or platform</a:t>
            </a:r>
          </a:p>
          <a:p>
            <a:r>
              <a:rPr lang="en-GB" sz="1600" dirty="0"/>
              <a:t>Quadrant 3: updates to learning and teaching activities</a:t>
            </a:r>
          </a:p>
          <a:p>
            <a:r>
              <a:rPr lang="en-GB" sz="1600" dirty="0"/>
              <a:t>Quadrant 4: more detailed questions about digital skills development; new question about when users discuss their digital skills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19089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64371-EBAB-4C7A-819A-C82E5C56D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201F1E"/>
                </a:solidFill>
                <a:latin typeface="Segoe UI" panose="020B0502040204020203" pitchFamily="34" charset="0"/>
              </a:rPr>
              <a:t>Key metrics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63F58-4737-4566-8F3C-F379B5E58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4" y="882479"/>
            <a:ext cx="6518276" cy="3806752"/>
          </a:xfrm>
        </p:spPr>
        <p:txBody>
          <a:bodyPr/>
          <a:lstStyle/>
          <a:p>
            <a:pPr marL="0" indent="0" fontAlgn="base">
              <a:buNone/>
            </a:pPr>
            <a:endParaRPr lang="en-GB" sz="1500" b="1" dirty="0"/>
          </a:p>
          <a:p>
            <a:pPr marL="0" indent="0" fontAlgn="base">
              <a:buNone/>
            </a:pPr>
            <a:r>
              <a:rPr lang="en-GB" sz="1500" b="1" dirty="0"/>
              <a:t>Quadrant 1:</a:t>
            </a:r>
          </a:p>
          <a:p>
            <a:pPr marL="311943" lvl="2" indent="0" fontAlgn="base">
              <a:buNone/>
            </a:pPr>
            <a:r>
              <a:rPr lang="en-GB" dirty="0"/>
              <a:t>Overall, how confident are you at trying out new technologies?</a:t>
            </a:r>
            <a:endParaRPr lang="en-GB" sz="1500" b="1" dirty="0"/>
          </a:p>
          <a:p>
            <a:pPr marL="0" indent="0" fontAlgn="base">
              <a:buNone/>
            </a:pPr>
            <a:r>
              <a:rPr lang="en-GB" sz="1500" b="1" dirty="0"/>
              <a:t>Quadrant 2:</a:t>
            </a:r>
          </a:p>
          <a:p>
            <a:pPr marL="311943" lvl="2" indent="0" fontAlgn="base">
              <a:buNone/>
            </a:pPr>
            <a:r>
              <a:rPr lang="en-GB" dirty="0"/>
              <a:t>Overall, how would you rate the quality of your organisation's digital provision (software, hardware, learning environment)</a:t>
            </a:r>
          </a:p>
          <a:p>
            <a:pPr marL="0" indent="0" fontAlgn="base">
              <a:buNone/>
            </a:pPr>
            <a:r>
              <a:rPr lang="en-GB" sz="1500" b="1" dirty="0"/>
              <a:t>Quadrant 3:</a:t>
            </a:r>
          </a:p>
          <a:p>
            <a:pPr marL="311943" lvl="2" indent="0" fontAlgn="base">
              <a:buNone/>
            </a:pPr>
            <a:r>
              <a:rPr lang="en-GB" dirty="0"/>
              <a:t>Overall, how motivated are you to use technology to support your teaching?</a:t>
            </a:r>
          </a:p>
          <a:p>
            <a:pPr marL="311943" lvl="2" indent="0" fontAlgn="base">
              <a:buNone/>
            </a:pPr>
            <a:r>
              <a:rPr lang="en-GB" dirty="0"/>
              <a:t>Overall, how would you rate the quality of digital teaching and learning at your organisation? </a:t>
            </a:r>
            <a:endParaRPr lang="en-GB" sz="1500" dirty="0"/>
          </a:p>
          <a:p>
            <a:pPr marL="0" indent="0" fontAlgn="base">
              <a:buNone/>
            </a:pPr>
            <a:r>
              <a:rPr lang="en-GB" sz="1500" b="1" dirty="0"/>
              <a:t>Quadrant 4:</a:t>
            </a:r>
          </a:p>
          <a:p>
            <a:pPr marL="311943" lvl="2" indent="0" fontAlgn="base">
              <a:buNone/>
            </a:pPr>
            <a:r>
              <a:rPr lang="en-GB" dirty="0"/>
              <a:t>Overall, how would you rate the quality of support you get from your organisation to develop your digital skills?</a:t>
            </a:r>
          </a:p>
          <a:p>
            <a:pPr marL="0" indent="0">
              <a:buNone/>
            </a:pPr>
            <a:br>
              <a:rPr lang="en-GB" dirty="0"/>
            </a:b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F43F82-3EB9-4C03-A6DC-F845E024E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experience insights https://digitalinsights.jisc.ac.uk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5453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EDD99-44C7-4225-90AC-A6359E5FD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all together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D3E041-457E-4021-89B7-B2650FA3B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experience insights https://digitalinsights.jisc.ac.uk</a:t>
            </a: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A2E211F-202A-4088-B1BC-95B0CA77C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639" y="840503"/>
            <a:ext cx="3301207" cy="1168052"/>
          </a:xfrm>
        </p:spPr>
        <p:txBody>
          <a:bodyPr>
            <a:normAutofit/>
          </a:bodyPr>
          <a:lstStyle/>
          <a:p>
            <a:r>
              <a:rPr lang="en-US" sz="1600" dirty="0"/>
              <a:t>Single mapping document in excel</a:t>
            </a:r>
          </a:p>
          <a:p>
            <a:r>
              <a:rPr lang="en-US" sz="1600" dirty="0"/>
              <a:t>New guidance materials online</a:t>
            </a:r>
          </a:p>
          <a:p>
            <a:r>
              <a:rPr lang="en-US" sz="1600" dirty="0"/>
              <a:t>360 degree insights as ppt slides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6C199C-ABDC-45AA-9C42-2AA9BC7A5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246" y="1563077"/>
            <a:ext cx="5442183" cy="300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DF87BA-4307-42E2-85DF-088BC600D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22" y="3280616"/>
            <a:ext cx="4688770" cy="134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202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341E0-F6FA-4F98-A2DA-D3A7706E0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339725"/>
            <a:ext cx="8566395" cy="341572"/>
          </a:xfrm>
        </p:spPr>
        <p:txBody>
          <a:bodyPr/>
          <a:lstStyle/>
          <a:p>
            <a:r>
              <a:rPr lang="en-GB" dirty="0"/>
              <a:t>New guidance slides available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A76DC8-A700-4050-90E5-A10C2C94D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experience insights https://digitalinsights.jisc.ac.uk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DC07D9-9BD5-4257-8D0D-36A3195A8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432" y="681297"/>
            <a:ext cx="4478891" cy="25213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DDAE46-06F1-4006-9E66-F19DBD878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25" y="2336799"/>
            <a:ext cx="4883449" cy="265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21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F74E5-2808-46E8-97BB-92E664150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681297"/>
            <a:ext cx="6518277" cy="3195133"/>
          </a:xfrm>
        </p:spPr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About the insights service</a:t>
            </a:r>
            <a:br>
              <a:rPr lang="en-GB" dirty="0"/>
            </a:br>
            <a:br>
              <a:rPr lang="en-GB" dirty="0"/>
            </a:br>
            <a:r>
              <a:rPr lang="en-GB" dirty="0">
                <a:solidFill>
                  <a:schemeClr val="bg2"/>
                </a:solidFill>
              </a:rPr>
              <a:t>What is new in 2019-20 surveys</a:t>
            </a:r>
            <a:br>
              <a:rPr lang="en-GB" dirty="0">
                <a:solidFill>
                  <a:schemeClr val="bg1">
                    <a:lumMod val="85000"/>
                  </a:schemeClr>
                </a:solidFill>
              </a:rPr>
            </a:br>
            <a:br>
              <a:rPr lang="en-GB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GB" dirty="0"/>
              <a:t>Questions raised in chat window</a:t>
            </a:r>
            <a:br>
              <a:rPr lang="en-GB" dirty="0">
                <a:solidFill>
                  <a:schemeClr val="bg1">
                    <a:lumMod val="85000"/>
                  </a:schemeClr>
                </a:solidFill>
              </a:rPr>
            </a:br>
            <a:br>
              <a:rPr lang="en-GB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GB" dirty="0">
                <a:solidFill>
                  <a:schemeClr val="bg2"/>
                </a:solidFill>
              </a:rPr>
              <a:t>Follow developments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352D27-72B0-468F-BE2C-9D4749573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experience insights https://digitalinsights.jisc.ac.uk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F118C7-9D9E-47E8-A26E-A0026389D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2702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982D9-27C4-440A-8A7D-DBBD5FEAF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500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FBBB5-6F6A-45EC-91D4-05A1D61DC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6" y="890954"/>
            <a:ext cx="6518276" cy="3912820"/>
          </a:xfrm>
        </p:spPr>
        <p:txBody>
          <a:bodyPr/>
          <a:lstStyle/>
          <a:p>
            <a:pPr lvl="1"/>
            <a:r>
              <a:rPr lang="en-GB" sz="1600" dirty="0"/>
              <a:t>About the insights service – (Ruth) – 15 minutes</a:t>
            </a:r>
          </a:p>
          <a:p>
            <a:pPr lvl="5"/>
            <a:r>
              <a:rPr lang="en-GB" sz="1200" dirty="0"/>
              <a:t>Introduction to the team</a:t>
            </a:r>
          </a:p>
          <a:p>
            <a:pPr lvl="5"/>
            <a:r>
              <a:rPr lang="en-GB" sz="1200" dirty="0"/>
              <a:t>Why do we need to collect data?</a:t>
            </a:r>
          </a:p>
          <a:p>
            <a:pPr lvl="5"/>
            <a:r>
              <a:rPr lang="en-GB" sz="1200" dirty="0"/>
              <a:t>What does the service do?</a:t>
            </a:r>
          </a:p>
          <a:p>
            <a:pPr lvl="5"/>
            <a:r>
              <a:rPr lang="en-GB" sz="1200" dirty="0"/>
              <a:t>Open/close dates for the surveys</a:t>
            </a:r>
          </a:p>
          <a:p>
            <a:pPr lvl="5"/>
            <a:endParaRPr lang="en-GB" sz="1200" dirty="0"/>
          </a:p>
          <a:p>
            <a:pPr lvl="1"/>
            <a:r>
              <a:rPr lang="en-GB" sz="1600" dirty="0"/>
              <a:t>What is new in 2019-20 surveys (Helen) – 20 minutes</a:t>
            </a:r>
          </a:p>
          <a:p>
            <a:pPr lvl="5"/>
            <a:r>
              <a:rPr lang="en-GB" sz="1200" dirty="0"/>
              <a:t>Principles for question (re)design and update</a:t>
            </a:r>
          </a:p>
          <a:p>
            <a:pPr lvl="5"/>
            <a:r>
              <a:rPr lang="en-GB" sz="1200" dirty="0"/>
              <a:t>What’s new?</a:t>
            </a:r>
          </a:p>
          <a:p>
            <a:pPr lvl="5"/>
            <a:r>
              <a:rPr lang="en-GB" sz="1200" dirty="0"/>
              <a:t>Key metrics</a:t>
            </a:r>
          </a:p>
          <a:p>
            <a:pPr lvl="5"/>
            <a:r>
              <a:rPr lang="en-GB" sz="1200" dirty="0"/>
              <a:t>Putting it all together – new guidance and mapping</a:t>
            </a:r>
          </a:p>
          <a:p>
            <a:pPr lvl="5"/>
            <a:r>
              <a:rPr lang="en-GB" sz="1200" dirty="0"/>
              <a:t>New guidance slides available</a:t>
            </a:r>
          </a:p>
          <a:p>
            <a:pPr marL="1714500" lvl="5" indent="0">
              <a:buNone/>
            </a:pPr>
            <a:endParaRPr lang="en-GB" sz="1200" dirty="0"/>
          </a:p>
          <a:p>
            <a:pPr lvl="1"/>
            <a:r>
              <a:rPr lang="en-GB" sz="1600" dirty="0"/>
              <a:t>Questions raised in the chat window – (Mark) – 10 minutes</a:t>
            </a:r>
          </a:p>
          <a:p>
            <a:pPr marL="139300" lvl="1" indent="0">
              <a:buNone/>
            </a:pPr>
            <a:endParaRPr lang="en-GB" sz="1600" dirty="0"/>
          </a:p>
          <a:p>
            <a:pPr lvl="1"/>
            <a:r>
              <a:rPr lang="en-GB" sz="1600" dirty="0"/>
              <a:t>Follow developments (Ruth) – 5 minutes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3B378D-10A8-48A3-9B8F-5ED2EF447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experience insights https://digitalinsights.jisc.ac.uk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2EEAE6-EDDC-435D-88B6-36FE74F45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51405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F74E5-2808-46E8-97BB-92E664150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681297"/>
            <a:ext cx="6518277" cy="3195133"/>
          </a:xfrm>
        </p:spPr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About the insights service</a:t>
            </a:r>
            <a:br>
              <a:rPr lang="en-GB" dirty="0"/>
            </a:br>
            <a:br>
              <a:rPr lang="en-GB" dirty="0"/>
            </a:br>
            <a:r>
              <a:rPr lang="en-GB" dirty="0">
                <a:solidFill>
                  <a:schemeClr val="bg2"/>
                </a:solidFill>
              </a:rPr>
              <a:t>What is new in 2019-20 surveys</a:t>
            </a:r>
            <a:br>
              <a:rPr lang="en-GB" dirty="0">
                <a:solidFill>
                  <a:schemeClr val="bg1">
                    <a:lumMod val="85000"/>
                  </a:schemeClr>
                </a:solidFill>
              </a:rPr>
            </a:br>
            <a:br>
              <a:rPr lang="en-GB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Questions raised in chat window</a:t>
            </a:r>
            <a:br>
              <a:rPr lang="en-GB" dirty="0">
                <a:solidFill>
                  <a:schemeClr val="bg1">
                    <a:lumMod val="85000"/>
                  </a:schemeClr>
                </a:solidFill>
              </a:rPr>
            </a:br>
            <a:br>
              <a:rPr lang="en-GB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GB" dirty="0"/>
              <a:t>Follow developments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352D27-72B0-468F-BE2C-9D4749573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experience insights https://digitalinsights.jisc.ac.uk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F118C7-9D9E-47E8-A26E-A0026389D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2411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DB4B6-1016-427A-B04E-CA8412BC0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Follow developments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CCC61-0D7E-44B5-A580-8B796E7D9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4" y="1039384"/>
            <a:ext cx="8138681" cy="3868475"/>
          </a:xfrm>
        </p:spPr>
        <p:txBody>
          <a:bodyPr/>
          <a:lstStyle/>
          <a:p>
            <a:r>
              <a:rPr lang="en-GB" sz="1800" dirty="0"/>
              <a:t> Digital experience insights </a:t>
            </a:r>
            <a:r>
              <a:rPr lang="en-GB" sz="1800" b="1" dirty="0">
                <a:hlinkClick r:id="rId3"/>
              </a:rPr>
              <a:t>https://digitalinsights.jisc.ac.uk</a:t>
            </a:r>
            <a:r>
              <a:rPr lang="en-GB" sz="1800" b="1" dirty="0"/>
              <a:t>  </a:t>
            </a:r>
          </a:p>
          <a:p>
            <a:endParaRPr lang="en-GB" sz="800" b="1" dirty="0"/>
          </a:p>
          <a:p>
            <a:pPr marL="90488" lvl="1">
              <a:spcBef>
                <a:spcPts val="750"/>
              </a:spcBef>
            </a:pPr>
            <a:r>
              <a:rPr lang="en-GB" sz="1800" dirty="0"/>
              <a:t>Case studies on institutional use: </a:t>
            </a:r>
            <a:r>
              <a:rPr lang="en-GB" sz="1800" b="1" dirty="0"/>
              <a:t>bit.ly/insightscase </a:t>
            </a:r>
          </a:p>
          <a:p>
            <a:pPr marL="90488" lvl="1">
              <a:spcBef>
                <a:spcPts val="750"/>
              </a:spcBef>
            </a:pPr>
            <a:endParaRPr lang="en-GB" sz="800" b="1" dirty="0"/>
          </a:p>
          <a:p>
            <a:pPr marL="90488" lvl="1">
              <a:spcBef>
                <a:spcPts val="750"/>
              </a:spcBef>
            </a:pPr>
            <a:r>
              <a:rPr lang="en-GB" sz="1800" dirty="0"/>
              <a:t>Researcher and TNE pilots </a:t>
            </a:r>
          </a:p>
          <a:p>
            <a:pPr marL="90488" lvl="1">
              <a:spcBef>
                <a:spcPts val="750"/>
              </a:spcBef>
            </a:pPr>
            <a:endParaRPr lang="en-GB" sz="800" dirty="0"/>
          </a:p>
          <a:p>
            <a:pPr marL="90488" lvl="1">
              <a:spcBef>
                <a:spcPts val="750"/>
              </a:spcBef>
            </a:pPr>
            <a:r>
              <a:rPr lang="en-GB" sz="1800" dirty="0"/>
              <a:t>Join the insights community of practice events: </a:t>
            </a:r>
            <a:r>
              <a:rPr lang="en-GB" sz="1800" b="1" dirty="0"/>
              <a:t>bit.ly/insights_cop</a:t>
            </a:r>
            <a:endParaRPr lang="en-GB" sz="1800" dirty="0"/>
          </a:p>
          <a:p>
            <a:pPr marL="508397" lvl="3" indent="-285750">
              <a:spcBef>
                <a:spcPts val="750"/>
              </a:spcBef>
              <a:buFont typeface="Wingdings" panose="05000000000000000000" pitchFamily="2" charset="2"/>
              <a:buChar char="Ø"/>
            </a:pPr>
            <a:r>
              <a:rPr lang="en-GB" sz="1800" dirty="0"/>
              <a:t>6th Nov 2019 Staffordshire University (now fully booked) </a:t>
            </a:r>
          </a:p>
          <a:p>
            <a:pPr marL="508397" lvl="3" indent="-285750">
              <a:spcBef>
                <a:spcPts val="750"/>
              </a:spcBef>
              <a:buFont typeface="Wingdings" panose="05000000000000000000" pitchFamily="2" charset="2"/>
              <a:buChar char="Ø"/>
            </a:pPr>
            <a:r>
              <a:rPr lang="en-GB" sz="1800" dirty="0"/>
              <a:t>21</a:t>
            </a:r>
            <a:r>
              <a:rPr lang="en-GB" sz="1800" baseline="30000" dirty="0"/>
              <a:t>st</a:t>
            </a:r>
            <a:r>
              <a:rPr lang="en-GB" sz="1800" dirty="0"/>
              <a:t> May 2020 University of Northampton (bookings to open soon)</a:t>
            </a:r>
          </a:p>
          <a:p>
            <a:pPr marL="508397" lvl="3" indent="-285750">
              <a:spcBef>
                <a:spcPts val="750"/>
              </a:spcBef>
              <a:buFont typeface="Wingdings" panose="05000000000000000000" pitchFamily="2" charset="2"/>
              <a:buChar char="Ø"/>
            </a:pPr>
            <a:r>
              <a:rPr lang="en-GB" sz="1800" dirty="0"/>
              <a:t>Join the Jiscmail community of practice list:</a:t>
            </a:r>
            <a:r>
              <a:rPr lang="en-GB" sz="1800" b="1" dirty="0"/>
              <a:t> bit.ly/jiscmail_cop</a:t>
            </a:r>
            <a:endParaRPr lang="en-GB" sz="1800" b="1" dirty="0">
              <a:ea typeface="Roboto" panose="02000000000000000000" pitchFamily="2" charset="0"/>
            </a:endParaRPr>
          </a:p>
          <a:p>
            <a:pPr marL="177800" indent="-177800"/>
            <a:endParaRPr lang="en-GB" sz="1400" dirty="0"/>
          </a:p>
          <a:p>
            <a:pPr marL="177800" indent="-177800"/>
            <a:endParaRPr lang="en-GB" sz="1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41FA3D-A5C5-422F-9C88-E8BFB44BF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Digital experience insights https://digitalinsights.jisc.ac.uk</a:t>
            </a:r>
          </a:p>
        </p:txBody>
      </p:sp>
    </p:spTree>
    <p:extLst>
      <p:ext uri="{BB962C8B-B14F-4D97-AF65-F5344CB8AC3E}">
        <p14:creationId xmlns:p14="http://schemas.microsoft.com/office/powerpoint/2010/main" val="32969990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icture 174">
            <a:extLst>
              <a:ext uri="{FF2B5EF4-FFF2-40B4-BE49-F238E27FC236}">
                <a16:creationId xmlns:a16="http://schemas.microsoft.com/office/drawing/2014/main" id="{50A1FBAF-A85B-BC40-BC1A-E927EBFD88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99E3F3D-D6B0-C942-85D2-0E8F8E3FE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6" y="339725"/>
            <a:ext cx="2722872" cy="1144518"/>
          </a:xfrm>
        </p:spPr>
        <p:txBody>
          <a:bodyPr/>
          <a:lstStyle/>
          <a:p>
            <a:r>
              <a:rPr lang="en-GB" sz="3200" dirty="0"/>
              <a:t>Get in touch…</a:t>
            </a:r>
            <a:endParaRPr lang="en-GB" sz="3100" dirty="0"/>
          </a:p>
        </p:txBody>
      </p:sp>
      <p:pic>
        <p:nvPicPr>
          <p:cNvPr id="176" name="Picture 175">
            <a:extLst>
              <a:ext uri="{FF2B5EF4-FFF2-40B4-BE49-F238E27FC236}">
                <a16:creationId xmlns:a16="http://schemas.microsoft.com/office/drawing/2014/main" id="{86223AF3-FB1F-CF40-AD9A-C73A753ED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5225" y="4623775"/>
            <a:ext cx="360000" cy="360000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726345A-F84F-4F88-A31D-4DDEFF58B765}"/>
              </a:ext>
            </a:extLst>
          </p:cNvPr>
          <p:cNvSpPr txBox="1">
            <a:spLocks/>
          </p:cNvSpPr>
          <p:nvPr/>
        </p:nvSpPr>
        <p:spPr>
          <a:xfrm>
            <a:off x="352817" y="4292928"/>
            <a:ext cx="1572222" cy="270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DE481C"/>
              </a:buClr>
              <a:buSzPct val="120000"/>
              <a:buFont typeface="Lucida Grande"/>
              <a:buNone/>
              <a:defRPr sz="800" kern="1200">
                <a:solidFill>
                  <a:srgbClr val="2C384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DE481C"/>
              </a:buClr>
              <a:buSzPct val="120000"/>
              <a:buFont typeface="Lucida Grande"/>
              <a:buNone/>
              <a:defRPr sz="1200" kern="1200">
                <a:solidFill>
                  <a:srgbClr val="2C384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lnSpc>
                <a:spcPct val="90000"/>
              </a:lnSpc>
              <a:spcBef>
                <a:spcPts val="400"/>
              </a:spcBef>
              <a:buClr>
                <a:srgbClr val="DE481C"/>
              </a:buClr>
              <a:buSzPct val="120000"/>
              <a:buFont typeface="Lucida Grande"/>
              <a:buNone/>
              <a:defRPr sz="1000" kern="1200">
                <a:solidFill>
                  <a:srgbClr val="2C384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lnSpc>
                <a:spcPct val="90000"/>
              </a:lnSpc>
              <a:spcBef>
                <a:spcPts val="400"/>
              </a:spcBef>
              <a:buClr>
                <a:srgbClr val="DE481C"/>
              </a:buClr>
              <a:buSzPct val="120000"/>
              <a:buFont typeface="Lucida Grande"/>
              <a:buNone/>
              <a:defRPr sz="900" kern="1200">
                <a:solidFill>
                  <a:srgbClr val="2C384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lnSpc>
                <a:spcPct val="90000"/>
              </a:lnSpc>
              <a:spcBef>
                <a:spcPts val="400"/>
              </a:spcBef>
              <a:buClr>
                <a:srgbClr val="DE481C"/>
              </a:buClr>
              <a:buSzPct val="120000"/>
              <a:buFont typeface="Lucida Grande"/>
              <a:buNone/>
              <a:defRPr sz="900" kern="1200">
                <a:solidFill>
                  <a:srgbClr val="2C384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1"/>
                </a:solidFill>
              </a:rPr>
              <a:t>Except where otherwise noted, this work is licensed under CC-BY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C07D4D-60E6-4E8D-BAC2-CCA80D6B9E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817" y="3947330"/>
            <a:ext cx="912569" cy="319286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AC3FD27-03BC-41E1-B45D-66EB31684217}"/>
              </a:ext>
            </a:extLst>
          </p:cNvPr>
          <p:cNvSpPr txBox="1">
            <a:spLocks/>
          </p:cNvSpPr>
          <p:nvPr/>
        </p:nvSpPr>
        <p:spPr>
          <a:xfrm>
            <a:off x="168677" y="1357866"/>
            <a:ext cx="3359614" cy="2528617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DE481C"/>
              </a:buClr>
              <a:buSzPct val="120000"/>
              <a:buFont typeface="Lucida Grande"/>
              <a:buNone/>
              <a:defRPr sz="2000" b="0" kern="1200">
                <a:solidFill>
                  <a:srgbClr val="2C384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DE481C"/>
              </a:buClr>
              <a:buSzPct val="120000"/>
              <a:buFont typeface="Lucida Grande"/>
              <a:buNone/>
              <a:defRPr sz="2000" b="1" kern="1200">
                <a:solidFill>
                  <a:srgbClr val="2C384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lnSpc>
                <a:spcPct val="90000"/>
              </a:lnSpc>
              <a:spcBef>
                <a:spcPts val="400"/>
              </a:spcBef>
              <a:buClr>
                <a:srgbClr val="DE481C"/>
              </a:buClr>
              <a:buSzPct val="120000"/>
              <a:buFont typeface="Lucida Grande"/>
              <a:buNone/>
              <a:defRPr sz="1800" b="1" kern="1200">
                <a:solidFill>
                  <a:srgbClr val="2C384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lnSpc>
                <a:spcPct val="90000"/>
              </a:lnSpc>
              <a:spcBef>
                <a:spcPts val="400"/>
              </a:spcBef>
              <a:buClr>
                <a:srgbClr val="DE481C"/>
              </a:buClr>
              <a:buSzPct val="120000"/>
              <a:buFont typeface="Lucida Grande"/>
              <a:buNone/>
              <a:defRPr sz="1600" b="1" kern="1200">
                <a:solidFill>
                  <a:srgbClr val="2C384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lnSpc>
                <a:spcPct val="90000"/>
              </a:lnSpc>
              <a:spcBef>
                <a:spcPts val="400"/>
              </a:spcBef>
              <a:buClr>
                <a:srgbClr val="DE481C"/>
              </a:buClr>
              <a:buSzPct val="120000"/>
              <a:buFont typeface="Lucida Grande"/>
              <a:buNone/>
              <a:defRPr sz="1600" b="1" kern="1200">
                <a:solidFill>
                  <a:srgbClr val="2C384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600" dirty="0">
                <a:solidFill>
                  <a:schemeClr val="tx1"/>
                </a:solidFill>
                <a:ea typeface="Roboto" panose="02000000000000000000" pitchFamily="2" charset="0"/>
              </a:rPr>
              <a:t>Digital experience insights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400" b="1" dirty="0">
                <a:solidFill>
                  <a:schemeClr val="tx1"/>
                </a:solidFill>
                <a:ea typeface="Roboto" panose="02000000000000000000" pitchFamily="2" charset="0"/>
                <a:hlinkClick r:id="rId6"/>
              </a:rPr>
              <a:t>help@jisc.ac.uk</a:t>
            </a:r>
            <a:r>
              <a:rPr lang="en-GB" sz="1400" b="1" dirty="0">
                <a:solidFill>
                  <a:schemeClr val="tx1"/>
                </a:solidFill>
                <a:ea typeface="Roboto" panose="02000000000000000000" pitchFamily="2" charset="0"/>
              </a:rPr>
              <a:t> (putting ‘digital experience insights’ in subject title)</a:t>
            </a:r>
            <a:endParaRPr lang="en-GB" sz="1400" dirty="0">
              <a:solidFill>
                <a:srgbClr val="A03415"/>
              </a:solidFill>
              <a:ea typeface="Roboto" panose="02000000000000000000" pitchFamily="2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600" b="1" dirty="0">
                <a:solidFill>
                  <a:schemeClr val="tx1"/>
                </a:solidFill>
                <a:ea typeface="Roboto" panose="02000000000000000000" pitchFamily="2" charset="0"/>
              </a:rPr>
              <a:t>Ruth Drysdale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br>
              <a:rPr lang="en-GB" sz="1200" dirty="0">
                <a:solidFill>
                  <a:schemeClr val="tx1"/>
                </a:solidFill>
                <a:ea typeface="Roboto" panose="02000000000000000000" pitchFamily="2" charset="0"/>
              </a:rPr>
            </a:br>
            <a:r>
              <a:rPr lang="en-GB" sz="1400" dirty="0">
                <a:solidFill>
                  <a:srgbClr val="A03415"/>
                </a:solidFill>
                <a:ea typeface="Roboto" panose="02000000000000000000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Ruth.Drysdale@jisc.ac.uk</a:t>
            </a:r>
            <a:endParaRPr lang="en-GB" sz="1400" dirty="0">
              <a:solidFill>
                <a:srgbClr val="A03415"/>
              </a:solidFill>
              <a:ea typeface="Roboto" panose="02000000000000000000" pitchFamily="2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400" dirty="0">
                <a:solidFill>
                  <a:srgbClr val="A03415"/>
                </a:solidFill>
                <a:ea typeface="Roboto" panose="02000000000000000000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https://digitalinsights.jisc.ac.uk</a:t>
            </a:r>
            <a:r>
              <a:rPr lang="en-GB" sz="1400" dirty="0">
                <a:solidFill>
                  <a:srgbClr val="A03415"/>
                </a:solidFill>
                <a:ea typeface="Roboto" panose="02000000000000000000" pitchFamily="2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400" dirty="0">
                <a:solidFill>
                  <a:srgbClr val="A03415"/>
                </a:solidFill>
                <a:ea typeface="Roboto" panose="02000000000000000000" pitchFamily="2" charset="0"/>
              </a:rPr>
              <a:t>#</a:t>
            </a:r>
            <a:r>
              <a:rPr lang="en-GB" sz="1400" dirty="0" err="1">
                <a:solidFill>
                  <a:srgbClr val="A03415"/>
                </a:solidFill>
                <a:ea typeface="Roboto" panose="02000000000000000000" pitchFamily="2" charset="0"/>
              </a:rPr>
              <a:t>digitalstudent</a:t>
            </a:r>
            <a:endParaRPr lang="en-GB" sz="1400" dirty="0">
              <a:solidFill>
                <a:srgbClr val="A03415"/>
              </a:solidFill>
              <a:ea typeface="Roboto" panose="02000000000000000000" pitchFamily="2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GB" sz="1800" dirty="0">
              <a:solidFill>
                <a:srgbClr val="A03415"/>
              </a:solidFill>
              <a:ea typeface="Roboto" panose="02000000000000000000" pitchFamily="2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GB" sz="1400" dirty="0">
              <a:solidFill>
                <a:srgbClr val="DE481C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7798039-933D-4C08-88A9-6350A87AF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experience insights https://digitalinsights.jisc.ac.uk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7372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F74E5-2808-46E8-97BB-92E664150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681297"/>
            <a:ext cx="6518277" cy="3195133"/>
          </a:xfrm>
        </p:spPr>
        <p:txBody>
          <a:bodyPr/>
          <a:lstStyle/>
          <a:p>
            <a:r>
              <a:rPr lang="en-GB" dirty="0"/>
              <a:t>About the insights service</a:t>
            </a:r>
            <a:br>
              <a:rPr lang="en-GB" dirty="0"/>
            </a:br>
            <a:br>
              <a:rPr lang="en-GB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What is new in 2019-20 surveys</a:t>
            </a:r>
            <a:br>
              <a:rPr lang="en-GB" dirty="0">
                <a:solidFill>
                  <a:schemeClr val="bg1">
                    <a:lumMod val="85000"/>
                  </a:schemeClr>
                </a:solidFill>
              </a:rPr>
            </a:br>
            <a:br>
              <a:rPr lang="en-GB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Questions raised in chat window</a:t>
            </a:r>
            <a:br>
              <a:rPr lang="en-GB" dirty="0">
                <a:solidFill>
                  <a:schemeClr val="bg1">
                    <a:lumMod val="85000"/>
                  </a:schemeClr>
                </a:solidFill>
              </a:rPr>
            </a:br>
            <a:br>
              <a:rPr lang="en-GB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Follow developments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352D27-72B0-468F-BE2C-9D4749573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experience insights https://digitalinsights.jisc.ac.uk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F118C7-9D9E-47E8-A26E-A0026389D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626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136517"/>
            <a:ext cx="8863602" cy="255741"/>
          </a:xfrm>
        </p:spPr>
        <p:txBody>
          <a:bodyPr>
            <a:normAutofit fontScale="90000"/>
          </a:bodyPr>
          <a:lstStyle/>
          <a:p>
            <a:r>
              <a:rPr lang="en-GB" sz="2800" dirty="0"/>
              <a:t>Who are we?</a:t>
            </a:r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94BABB2A-C2BA-4813-8F08-F666FD93C7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59482" y="717879"/>
            <a:ext cx="1160701" cy="1392396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849" y="2824809"/>
            <a:ext cx="1528066" cy="14334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37849" y="4465330"/>
            <a:ext cx="1736623" cy="381377"/>
          </a:xfrm>
          <a:prstGeom prst="rect">
            <a:avLst/>
          </a:prstGeom>
          <a:noFill/>
        </p:spPr>
        <p:txBody>
          <a:bodyPr wrap="square" lIns="72000" tIns="36000" rIns="72000" bIns="36000" rtlCol="0" anchor="ctr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Ruth Drysdale – service manager, Jisc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74997" y="2219768"/>
            <a:ext cx="1554538" cy="381377"/>
          </a:xfrm>
          <a:prstGeom prst="rect">
            <a:avLst/>
          </a:prstGeom>
          <a:noFill/>
        </p:spPr>
        <p:txBody>
          <a:bodyPr wrap="square" lIns="72000" tIns="36000" rIns="72000" bIns="36000" rtlCol="0" anchor="ctr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Mark Langer-Crame – senior analyst, Jisc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48288" y="2223382"/>
            <a:ext cx="1431579" cy="381377"/>
          </a:xfrm>
          <a:prstGeom prst="rect">
            <a:avLst/>
          </a:prstGeom>
          <a:noFill/>
        </p:spPr>
        <p:txBody>
          <a:bodyPr wrap="square" lIns="72000" tIns="36000" rIns="72000" bIns="36000" rtlCol="0" anchor="ctr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Sarah Knight – service owner, Jisc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19726" y="4420950"/>
            <a:ext cx="1542675" cy="40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13" b="0" i="0" u="none" strike="noStrike" kern="1200" cap="none" spc="0" normalizeH="0" baseline="0" noProof="0" dirty="0">
                <a:ln>
                  <a:noFill/>
                </a:ln>
                <a:solidFill>
                  <a:srgbClr val="2C38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Clare Killen – content manager, Jisc </a:t>
            </a:r>
            <a:endParaRPr kumimoji="0" lang="en-GB" sz="101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4997" y="4465330"/>
            <a:ext cx="1736623" cy="381377"/>
          </a:xfrm>
          <a:prstGeom prst="rect">
            <a:avLst/>
          </a:prstGeom>
          <a:noFill/>
        </p:spPr>
        <p:txBody>
          <a:bodyPr wrap="square" lIns="72000" tIns="36000" rIns="72000" bIns="36000" rtlCol="0" anchor="ctr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13" b="0" i="0" u="none" strike="noStrike" kern="1200" cap="none" spc="0" normalizeH="0" baseline="0" noProof="0" dirty="0">
                <a:ln>
                  <a:noFill/>
                </a:ln>
                <a:solidFill>
                  <a:srgbClr val="2C38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Darren Colquhoun – client support officer, Jisc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EBB96CD-7317-48E4-AA9E-9419F1F4D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966025" y="766267"/>
            <a:ext cx="1399074" cy="12763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668783-D112-40CF-AF28-2E4F909BF6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926817" y="2925356"/>
            <a:ext cx="1477488" cy="1276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AF9D36-F368-40BF-8DBD-90720E731C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595" y="2873545"/>
            <a:ext cx="1428750" cy="14287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6898DD5-D049-4874-8CCE-F59B32288E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595" y="717878"/>
            <a:ext cx="1392396" cy="139239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4B4B251-40A2-4865-A38C-F0D7AA02AD6A}"/>
              </a:ext>
            </a:extLst>
          </p:cNvPr>
          <p:cNvSpPr/>
          <p:nvPr/>
        </p:nvSpPr>
        <p:spPr>
          <a:xfrm>
            <a:off x="529319" y="2136703"/>
            <a:ext cx="1235119" cy="40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Helen Beetham - consultant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B0E7C0B-9E81-4B78-9E2E-8A673D0C28D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7849" y="704927"/>
            <a:ext cx="1431579" cy="139666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0DAD2DB-AD12-497C-8AB4-20B326C6B4A0}"/>
              </a:ext>
            </a:extLst>
          </p:cNvPr>
          <p:cNvSpPr/>
          <p:nvPr/>
        </p:nvSpPr>
        <p:spPr>
          <a:xfrm>
            <a:off x="2629841" y="2171355"/>
            <a:ext cx="1431579" cy="40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Tabetha Newman - consultant</a:t>
            </a:r>
          </a:p>
        </p:txBody>
      </p:sp>
    </p:spTree>
    <p:extLst>
      <p:ext uri="{BB962C8B-B14F-4D97-AF65-F5344CB8AC3E}">
        <p14:creationId xmlns:p14="http://schemas.microsoft.com/office/powerpoint/2010/main" val="484625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09B08E1-FC64-406B-8755-80C277715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do we need to collect data about staff and students’ use of technology?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8A051A-E2E3-4F16-AC28-F86A75D10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5" y="1429556"/>
            <a:ext cx="3525328" cy="3013858"/>
          </a:xfrm>
        </p:spPr>
        <p:txBody>
          <a:bodyPr/>
          <a:lstStyle/>
          <a:p>
            <a:r>
              <a:rPr lang="en-GB" sz="1600" dirty="0"/>
              <a:t>Office for Students predicts that over a million digitally skilled people</a:t>
            </a:r>
            <a:r>
              <a:rPr lang="en-GB" sz="1600" b="1" dirty="0"/>
              <a:t> </a:t>
            </a:r>
            <a:r>
              <a:rPr lang="en-GB" sz="1600" dirty="0"/>
              <a:t>will be needed by 2022</a:t>
            </a:r>
          </a:p>
          <a:p>
            <a:r>
              <a:rPr lang="en-GB" sz="1600" dirty="0"/>
              <a:t>Recognition within the government’s </a:t>
            </a:r>
            <a:r>
              <a:rPr lang="en-GB" sz="1600" dirty="0" err="1"/>
              <a:t>edtech</a:t>
            </a:r>
            <a:r>
              <a:rPr lang="en-GB" sz="1600" dirty="0"/>
              <a:t> strategy, </a:t>
            </a:r>
            <a:r>
              <a:rPr lang="en-GB" sz="1600" i="1" dirty="0"/>
              <a:t>Realising the potential of technology in education</a:t>
            </a:r>
            <a:r>
              <a:rPr lang="en-GB" sz="1600" dirty="0"/>
              <a:t>, that ‘technology is increasingly part of our society’</a:t>
            </a:r>
          </a:p>
          <a:p>
            <a:r>
              <a:rPr lang="en-GB" sz="1600" dirty="0"/>
              <a:t>Each FE colleges spends approximately £1 million pounds a year on their ICT infrastructure and 3.8 % of universities annual budget is allocated to supporting the digital environment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67A8E344-FE62-4CE5-B356-DFCC6E00B977}"/>
              </a:ext>
            </a:extLst>
          </p:cNvPr>
          <p:cNvSpPr txBox="1">
            <a:spLocks/>
          </p:cNvSpPr>
          <p:nvPr/>
        </p:nvSpPr>
        <p:spPr>
          <a:xfrm>
            <a:off x="4638558" y="1434382"/>
            <a:ext cx="3876268" cy="3013858"/>
          </a:xfrm>
          <a:prstGeom prst="rect">
            <a:avLst/>
          </a:prstGeom>
        </p:spPr>
        <p:txBody>
          <a:bodyPr lIns="0" tIns="0" rIns="0" bIns="0"/>
          <a:lstStyle>
            <a:lvl1pPr marL="90488" indent="-90488" algn="l" defTabSz="2700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/>
              <a:defRPr sz="12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1pPr>
            <a:lvl2pPr marL="270272" indent="-130969" algn="l" defTabSz="2700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2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2pPr>
            <a:lvl3pPr marL="402431" indent="-132160" algn="l" defTabSz="2700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2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3pPr>
            <a:lvl4pPr marL="533400" indent="-130969" algn="l" defTabSz="2700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2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4pPr>
            <a:lvl5pPr marL="672704" indent="-139304" algn="l" defTabSz="2700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2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So we need evidence to support:</a:t>
            </a:r>
          </a:p>
          <a:p>
            <a:pPr marL="465534" lvl="1" indent="-285750"/>
            <a:r>
              <a:rPr lang="en-US" sz="1600" dirty="0"/>
              <a:t>Identification of the digital skills gap</a:t>
            </a:r>
          </a:p>
          <a:p>
            <a:pPr marL="465534" lvl="1" indent="-285750"/>
            <a:r>
              <a:rPr lang="en-US" sz="1600" dirty="0"/>
              <a:t>Return on investment</a:t>
            </a:r>
          </a:p>
          <a:p>
            <a:pPr marL="465534" lvl="1" indent="-285750"/>
            <a:r>
              <a:rPr lang="en-GB" sz="1600" dirty="0"/>
              <a:t>That students and staff are getting the full benefits of the investment in the digital environment at their institutions</a:t>
            </a:r>
            <a:endParaRPr lang="en-US" sz="1600" dirty="0"/>
          </a:p>
          <a:p>
            <a:pPr marL="465534" lvl="1" indent="-285750"/>
            <a:r>
              <a:rPr lang="en-US" sz="1600" dirty="0"/>
              <a:t>Impact of the implementation of institutional digital strategy</a:t>
            </a:r>
          </a:p>
          <a:p>
            <a:pPr marL="465534" lvl="1" indent="-285750"/>
            <a:r>
              <a:rPr lang="en-US" sz="1600" dirty="0"/>
              <a:t>Benchmark against other universities and colleges</a:t>
            </a:r>
          </a:p>
        </p:txBody>
      </p:sp>
    </p:spTree>
    <p:extLst>
      <p:ext uri="{BB962C8B-B14F-4D97-AF65-F5344CB8AC3E}">
        <p14:creationId xmlns:p14="http://schemas.microsoft.com/office/powerpoint/2010/main" val="2679300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A40C242-11BA-4BA0-B9A5-7579027CB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does the service do?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BF9F14A-D118-4826-8C8E-BFC2CDD25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980" y="941876"/>
            <a:ext cx="6518276" cy="3013858"/>
          </a:xfrm>
        </p:spPr>
        <p:txBody>
          <a:bodyPr/>
          <a:lstStyle/>
          <a:p>
            <a:endParaRPr lang="en-GB" sz="1100" dirty="0"/>
          </a:p>
          <a:p>
            <a:r>
              <a:rPr lang="en-GB" sz="1600" dirty="0"/>
              <a:t> Our </a:t>
            </a:r>
            <a:r>
              <a:rPr lang="en-GB" sz="1600" b="1" dirty="0"/>
              <a:t>digital experience insights surveys </a:t>
            </a:r>
            <a:r>
              <a:rPr lang="en-GB" sz="1600" dirty="0"/>
              <a:t>provide powerful data on how your students and staff are using the technology on offer</a:t>
            </a:r>
          </a:p>
          <a:p>
            <a:r>
              <a:rPr lang="en-GB" sz="1600" dirty="0"/>
              <a:t> Colleges and universities can use this evidence to inform digital strategies and operational decisions about the digital environment</a:t>
            </a:r>
          </a:p>
          <a:p>
            <a:endParaRPr lang="en-GB" sz="1600" dirty="0"/>
          </a:p>
          <a:p>
            <a:pPr marL="0" indent="0">
              <a:buNone/>
            </a:pPr>
            <a:r>
              <a:rPr lang="en-GB" sz="1600" dirty="0"/>
              <a:t>‘</a:t>
            </a:r>
            <a:r>
              <a:rPr lang="en-GB" sz="1600" i="1" dirty="0"/>
              <a:t>The overall impact of running the insights service for our institution is significant. The service has given us a source of evidence which we have used to build business cases, secure investment and lead transformation - safe in the knowledge that transformation is being led by the student voice and the student expectation.’</a:t>
            </a:r>
          </a:p>
          <a:p>
            <a:pPr marL="0" indent="0">
              <a:buNone/>
            </a:pPr>
            <a:r>
              <a:rPr lang="en-GB" dirty="0"/>
              <a:t>Richard Aird, head of customer service, information services, The University of Stirling </a:t>
            </a:r>
            <a:endParaRPr lang="en-GB" sz="1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1BF1CC-9EA4-4D87-9608-ADDA3E384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experience insights https://digitalinsights.jisc.ac.uk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7514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6DE1D6-140B-4DA7-A5F7-B855A5FAF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8430" y="4659286"/>
            <a:ext cx="3641970" cy="360000"/>
          </a:xfrm>
        </p:spPr>
        <p:txBody>
          <a:bodyPr/>
          <a:lstStyle/>
          <a:p>
            <a:r>
              <a:rPr lang="en-GB"/>
              <a:t>Digital experience insights https://digitalinsights.jisc.ac.uk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A8512D-2BFF-4F94-9D02-9BCEBCBE0A76}"/>
              </a:ext>
            </a:extLst>
          </p:cNvPr>
          <p:cNvSpPr/>
          <p:nvPr/>
        </p:nvSpPr>
        <p:spPr>
          <a:xfrm>
            <a:off x="719092" y="3938316"/>
            <a:ext cx="93304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hlinkClick r:id="rId3"/>
              </a:rPr>
              <a:t>https://digitalinsights.jisc.ac.uk/our-service/key-dates-for-2019-2020</a:t>
            </a:r>
            <a:r>
              <a:rPr lang="en-GB" sz="2000" dirty="0"/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346552-84BE-4DA7-B362-3FC79FC02993}"/>
              </a:ext>
            </a:extLst>
          </p:cNvPr>
          <p:cNvSpPr/>
          <p:nvPr/>
        </p:nvSpPr>
        <p:spPr>
          <a:xfrm>
            <a:off x="590364" y="469884"/>
            <a:ext cx="855363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3D3935"/>
                </a:solidFill>
                <a:latin typeface="&amp;quot"/>
              </a:rPr>
              <a:t>Our digital experience insights surveys are now open  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3D3935"/>
              </a:solidFill>
              <a:latin typeface="&amp;quot"/>
            </a:endParaRPr>
          </a:p>
          <a:p>
            <a:r>
              <a:rPr lang="en-GB" sz="2000" dirty="0">
                <a:solidFill>
                  <a:srgbClr val="3D3935"/>
                </a:solidFill>
                <a:latin typeface="&amp;quot"/>
              </a:rPr>
              <a:t>They will close on;</a:t>
            </a:r>
          </a:p>
          <a:p>
            <a:r>
              <a:rPr lang="en-GB" sz="2000" b="1" dirty="0">
                <a:solidFill>
                  <a:srgbClr val="3D3935"/>
                </a:solidFill>
                <a:latin typeface="&amp;quot"/>
              </a:rPr>
              <a:t>1 May     UK student survey  </a:t>
            </a:r>
            <a:endParaRPr lang="en-GB" sz="2000" dirty="0">
              <a:solidFill>
                <a:srgbClr val="3D3935"/>
              </a:solidFill>
              <a:latin typeface="&amp;quot"/>
            </a:endParaRPr>
          </a:p>
          <a:p>
            <a:r>
              <a:rPr lang="en-GB" sz="2000" dirty="0">
                <a:solidFill>
                  <a:srgbClr val="3D3935"/>
                </a:solidFill>
                <a:latin typeface="&amp;quot"/>
              </a:rPr>
              <a:t>18 May   UK student benchmarking groups available</a:t>
            </a:r>
          </a:p>
          <a:p>
            <a:r>
              <a:rPr lang="en-GB" sz="2000" b="1" dirty="0">
                <a:solidFill>
                  <a:srgbClr val="3D3935"/>
                </a:solidFill>
                <a:latin typeface="&amp;quot"/>
              </a:rPr>
              <a:t>1 June     UK professional services staff survey  </a:t>
            </a:r>
            <a:endParaRPr lang="en-GB" sz="2000" dirty="0">
              <a:solidFill>
                <a:srgbClr val="3D3935"/>
              </a:solidFill>
              <a:latin typeface="&amp;quot"/>
            </a:endParaRPr>
          </a:p>
          <a:p>
            <a:r>
              <a:rPr lang="en-GB" sz="2000" b="1" dirty="0">
                <a:solidFill>
                  <a:srgbClr val="3D3935"/>
                </a:solidFill>
                <a:latin typeface="&amp;quot"/>
              </a:rPr>
              <a:t>3 July      UK teaching staff surveys  </a:t>
            </a:r>
            <a:endParaRPr lang="en-GB" sz="2000" dirty="0">
              <a:solidFill>
                <a:srgbClr val="3D3935"/>
              </a:solidFill>
              <a:latin typeface="&amp;quot"/>
            </a:endParaRPr>
          </a:p>
          <a:p>
            <a:r>
              <a:rPr lang="en-GB" sz="2000" dirty="0">
                <a:solidFill>
                  <a:srgbClr val="3D3935"/>
                </a:solidFill>
                <a:latin typeface="&amp;quot"/>
              </a:rPr>
              <a:t>20 July    UK teaching staff and professional services staff benchmarking groups </a:t>
            </a:r>
            <a:r>
              <a:rPr lang="en-GB" sz="2000" dirty="0">
                <a:solidFill>
                  <a:schemeClr val="bg1"/>
                </a:solidFill>
                <a:latin typeface="&amp;quot"/>
              </a:rPr>
              <a:t>. </a:t>
            </a:r>
            <a:r>
              <a:rPr lang="en-GB" sz="2000" dirty="0">
                <a:solidFill>
                  <a:srgbClr val="3D3935"/>
                </a:solidFill>
                <a:latin typeface="&amp;quot"/>
              </a:rPr>
              <a:t>    </a:t>
            </a:r>
            <a:r>
              <a:rPr lang="en-GB" sz="2000" dirty="0">
                <a:solidFill>
                  <a:schemeClr val="bg1"/>
                </a:solidFill>
                <a:latin typeface="&amp;quot"/>
              </a:rPr>
              <a:t>…………….</a:t>
            </a:r>
            <a:r>
              <a:rPr lang="en-GB" sz="2000" dirty="0">
                <a:solidFill>
                  <a:srgbClr val="3D3935"/>
                </a:solidFill>
                <a:latin typeface="&amp;quot"/>
              </a:rPr>
              <a:t>available</a:t>
            </a:r>
            <a:endParaRPr lang="en-GB" sz="2000" b="0" i="0" u="none" strike="noStrike" dirty="0">
              <a:solidFill>
                <a:srgbClr val="3D3935"/>
              </a:solidFill>
              <a:effectLst/>
              <a:latin typeface="&amp;quot"/>
            </a:endParaRPr>
          </a:p>
        </p:txBody>
      </p:sp>
    </p:spTree>
    <p:extLst>
      <p:ext uri="{BB962C8B-B14F-4D97-AF65-F5344CB8AC3E}">
        <p14:creationId xmlns:p14="http://schemas.microsoft.com/office/powerpoint/2010/main" val="3311829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6DE1D6-140B-4DA7-A5F7-B855A5FAF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8430" y="4659286"/>
            <a:ext cx="3641970" cy="360000"/>
          </a:xfrm>
        </p:spPr>
        <p:txBody>
          <a:bodyPr/>
          <a:lstStyle/>
          <a:p>
            <a:r>
              <a:rPr lang="en-GB"/>
              <a:t>Digital experience insights https://digitalinsights.jisc.ac.uk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A8CF4D-4979-4CA1-96F0-73A685D4D371}"/>
              </a:ext>
            </a:extLst>
          </p:cNvPr>
          <p:cNvSpPr/>
          <p:nvPr/>
        </p:nvSpPr>
        <p:spPr>
          <a:xfrm>
            <a:off x="577049" y="3259339"/>
            <a:ext cx="8151815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i="1" dirty="0">
                <a:solidFill>
                  <a:srgbClr val="000000"/>
                </a:solidFill>
                <a:latin typeface="Roboto" panose="02000000000000000000" pitchFamily="2" charset="0"/>
              </a:rPr>
              <a:t>‘The survey has been helpful in bringing together technology-enhanced learning and IT perspectives. The data and student concerns about infrastructure issues have helped everyone to see the need for a cohesive approach if we are to fulfil our digital ambitions’ </a:t>
            </a:r>
          </a:p>
          <a:p>
            <a:endParaRPr lang="en-GB" sz="1050" dirty="0">
              <a:solidFill>
                <a:srgbClr val="000000"/>
              </a:solidFill>
              <a:latin typeface="Roboto" panose="02000000000000000000" pitchFamily="2" charset="0"/>
            </a:endParaRPr>
          </a:p>
          <a:p>
            <a:r>
              <a:rPr lang="en-GB" sz="1050" dirty="0">
                <a:solidFill>
                  <a:srgbClr val="000000"/>
                </a:solidFill>
                <a:latin typeface="Roboto" panose="02000000000000000000" pitchFamily="2" charset="0"/>
              </a:rPr>
              <a:t>Marc Griffith, head of digitally enhanced learning, London South Bank University </a:t>
            </a:r>
            <a:endParaRPr lang="en-GB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4FBD02-4132-4448-846C-F967690EB3BA}"/>
              </a:ext>
            </a:extLst>
          </p:cNvPr>
          <p:cNvPicPr/>
          <p:nvPr/>
        </p:nvPicPr>
        <p:blipFill rotWithShape="1">
          <a:blip r:embed="rId3"/>
          <a:srcRect l="34899" t="21568" r="34855" b="57455"/>
          <a:stretch/>
        </p:blipFill>
        <p:spPr bwMode="auto">
          <a:xfrm>
            <a:off x="1201291" y="232915"/>
            <a:ext cx="7330149" cy="30676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66496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3C95D-9317-41A2-8ACE-54391162D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243" y="165537"/>
            <a:ext cx="6518277" cy="341572"/>
          </a:xfrm>
        </p:spPr>
        <p:txBody>
          <a:bodyPr/>
          <a:lstStyle/>
          <a:p>
            <a:r>
              <a:rPr lang="en-GB" sz="2250" dirty="0"/>
              <a:t>Institutional insights project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ED54CF-0EAA-4BCC-B5B3-38249A6A8158}"/>
              </a:ext>
            </a:extLst>
          </p:cNvPr>
          <p:cNvGrpSpPr/>
          <p:nvPr/>
        </p:nvGrpSpPr>
        <p:grpSpPr>
          <a:xfrm>
            <a:off x="1036531" y="517050"/>
            <a:ext cx="7631955" cy="4151501"/>
            <a:chOff x="1234030" y="789337"/>
            <a:chExt cx="7033382" cy="37582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AF0A046-471B-412A-81E6-B2978AA09D1D}"/>
                </a:ext>
              </a:extLst>
            </p:cNvPr>
            <p:cNvGrpSpPr/>
            <p:nvPr/>
          </p:nvGrpSpPr>
          <p:grpSpPr>
            <a:xfrm>
              <a:off x="1234030" y="789337"/>
              <a:ext cx="6633806" cy="3758266"/>
              <a:chOff x="1234030" y="789337"/>
              <a:chExt cx="6633806" cy="3758266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2DCD17D5-31A1-4077-8DE2-1523F7B67933}"/>
                  </a:ext>
                </a:extLst>
              </p:cNvPr>
              <p:cNvGrpSpPr/>
              <p:nvPr/>
            </p:nvGrpSpPr>
            <p:grpSpPr>
              <a:xfrm>
                <a:off x="2340913" y="789337"/>
                <a:ext cx="3888437" cy="3758266"/>
                <a:chOff x="1867384" y="470834"/>
                <a:chExt cx="4392169" cy="4235547"/>
              </a:xfrm>
            </p:grpSpPr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F5D2C58C-A673-40EA-9430-B561A1A9BB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273315" y="470834"/>
                  <a:ext cx="1986238" cy="2224220"/>
                </a:xfrm>
                <a:prstGeom prst="rect">
                  <a:avLst/>
                </a:prstGeom>
              </p:spPr>
            </p:pic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AFA28388-803D-4685-95A4-4740294737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249948" y="2801737"/>
                  <a:ext cx="1958779" cy="1876400"/>
                </a:xfrm>
                <a:prstGeom prst="rect">
                  <a:avLst/>
                </a:prstGeom>
              </p:spPr>
            </p:pic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5DC7BA5C-7046-4D32-ADB7-1262296604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191234" y="2793368"/>
                  <a:ext cx="1977085" cy="1913013"/>
                </a:xfrm>
                <a:prstGeom prst="rect">
                  <a:avLst/>
                </a:prstGeom>
              </p:spPr>
            </p:pic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2BE4244D-5789-48A2-9B93-9E62211263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867384" y="508934"/>
                  <a:ext cx="2288293" cy="2187608"/>
                </a:xfrm>
                <a:prstGeom prst="rect">
                  <a:avLst/>
                </a:prstGeom>
              </p:spPr>
            </p:pic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E428849-B715-4CC5-B884-4C8273D2FC58}"/>
                  </a:ext>
                </a:extLst>
              </p:cNvPr>
              <p:cNvSpPr txBox="1"/>
              <p:nvPr/>
            </p:nvSpPr>
            <p:spPr>
              <a:xfrm>
                <a:off x="1234030" y="1122041"/>
                <a:ext cx="2261507" cy="463119"/>
              </a:xfrm>
              <a:prstGeom prst="rect">
                <a:avLst/>
              </a:prstGeom>
              <a:noFill/>
            </p:spPr>
            <p:txBody>
              <a:bodyPr wrap="square" lIns="54000" tIns="27000" rIns="54000" bIns="27000" rtlCol="0" anchor="ctr" anchorCtr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99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B2BB1C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4. Enhance student</a:t>
                </a:r>
              </a:p>
              <a:p>
                <a:pPr marL="0" marR="0" lvl="0" indent="0" algn="l" defTabSz="685800" rtl="0" eaLnBrk="1" fontAlgn="auto" latinLnBrk="0" hangingPunct="1">
                  <a:lnSpc>
                    <a:spcPct val="99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B2BB1C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    digital experience 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D400B91-CDCD-4B65-9ED1-5F8C91A72902}"/>
                  </a:ext>
                </a:extLst>
              </p:cNvPr>
              <p:cNvSpPr txBox="1"/>
              <p:nvPr/>
            </p:nvSpPr>
            <p:spPr>
              <a:xfrm>
                <a:off x="5734429" y="1158173"/>
                <a:ext cx="2133407" cy="463119"/>
              </a:xfrm>
              <a:prstGeom prst="rect">
                <a:avLst/>
              </a:prstGeom>
              <a:noFill/>
            </p:spPr>
            <p:txBody>
              <a:bodyPr wrap="square" lIns="54000" tIns="27000" rIns="54000" bIns="27000" rtlCol="0" anchor="ctr" anchorCtr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99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1. Plan </a:t>
                </a:r>
              </a:p>
              <a:p>
                <a:pPr marL="0" marR="0" lvl="0" indent="0" algn="l" defTabSz="685800" rtl="0" eaLnBrk="1" fontAlgn="auto" latinLnBrk="0" hangingPunct="1">
                  <a:lnSpc>
                    <a:spcPct val="99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1CF8683-2AD6-4581-9981-9167682944F1}"/>
                  </a:ext>
                </a:extLst>
              </p:cNvPr>
              <p:cNvSpPr txBox="1"/>
              <p:nvPr/>
            </p:nvSpPr>
            <p:spPr>
              <a:xfrm>
                <a:off x="1758331" y="3527780"/>
                <a:ext cx="2261507" cy="256240"/>
              </a:xfrm>
              <a:prstGeom prst="rect">
                <a:avLst/>
              </a:prstGeom>
              <a:noFill/>
            </p:spPr>
            <p:txBody>
              <a:bodyPr wrap="square" lIns="54000" tIns="27000" rIns="54000" bIns="27000" rtlCol="0" anchor="ctr" anchorCtr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99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B71A8B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3. Analyse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EB2BD27-BBEC-49CA-9E0E-71E18B286AF4}"/>
                  </a:ext>
                </a:extLst>
              </p:cNvPr>
              <p:cNvSpPr txBox="1"/>
              <p:nvPr/>
            </p:nvSpPr>
            <p:spPr>
              <a:xfrm>
                <a:off x="3568934" y="2247276"/>
                <a:ext cx="1628683" cy="773494"/>
              </a:xfrm>
              <a:prstGeom prst="rect">
                <a:avLst/>
              </a:prstGeom>
              <a:noFill/>
            </p:spPr>
            <p:txBody>
              <a:bodyPr wrap="square" lIns="54000" tIns="27000" rIns="54000" bIns="27000" rtlCol="0" anchor="ctr" anchorCtr="0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9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Digital Experience Insights</a:t>
                </a:r>
              </a:p>
              <a:p>
                <a:pPr marL="134541" marR="0" lvl="0" indent="-134541" algn="ctr" defTabSz="685800" rtl="0" eaLnBrk="1" fontAlgn="auto" latinLnBrk="0" hangingPunct="1">
                  <a:lnSpc>
                    <a:spcPct val="99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en-GB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Student</a:t>
                </a:r>
              </a:p>
              <a:p>
                <a:pPr marL="134541" marR="0" lvl="0" indent="-134541" algn="ctr" defTabSz="685800" rtl="0" eaLnBrk="1" fontAlgn="auto" latinLnBrk="0" hangingPunct="1">
                  <a:lnSpc>
                    <a:spcPct val="99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en-GB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Teaching staff</a:t>
                </a:r>
              </a:p>
              <a:p>
                <a:pPr marL="134541" marR="0" lvl="0" indent="-134541" algn="ctr" defTabSz="685800" rtl="0" eaLnBrk="1" fontAlgn="auto" latinLnBrk="0" hangingPunct="1">
                  <a:lnSpc>
                    <a:spcPct val="99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lang="en-GB" sz="1050" dirty="0">
                    <a:solidFill>
                      <a:prstClr val="black"/>
                    </a:solidFill>
                    <a:latin typeface="Arial" panose="020B0604020202020204"/>
                  </a:rPr>
                  <a:t>Professional service staff</a:t>
                </a:r>
                <a:endPara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" name="Circle: Hollow 11">
                <a:extLst>
                  <a:ext uri="{FF2B5EF4-FFF2-40B4-BE49-F238E27FC236}">
                    <a16:creationId xmlns:a16="http://schemas.microsoft.com/office/drawing/2014/main" id="{3FBEE742-71A0-46D8-9ACB-FF9CA6F22AF7}"/>
                  </a:ext>
                </a:extLst>
              </p:cNvPr>
              <p:cNvSpPr/>
              <p:nvPr/>
            </p:nvSpPr>
            <p:spPr>
              <a:xfrm>
                <a:off x="3420836" y="1775854"/>
                <a:ext cx="1967593" cy="1941098"/>
              </a:xfrm>
              <a:prstGeom prst="donut">
                <a:avLst>
                  <a:gd name="adj" fmla="val 5318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13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855092B-34DC-47BE-B189-79F405D25E1F}"/>
                  </a:ext>
                </a:extLst>
              </p:cNvPr>
              <p:cNvSpPr/>
              <p:nvPr/>
            </p:nvSpPr>
            <p:spPr>
              <a:xfrm>
                <a:off x="4310743" y="1763723"/>
                <a:ext cx="187778" cy="20410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13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" name="Arrow: Right 13">
                <a:extLst>
                  <a:ext uri="{FF2B5EF4-FFF2-40B4-BE49-F238E27FC236}">
                    <a16:creationId xmlns:a16="http://schemas.microsoft.com/office/drawing/2014/main" id="{07723350-7943-496B-A871-1AC241B96122}"/>
                  </a:ext>
                </a:extLst>
              </p:cNvPr>
              <p:cNvSpPr/>
              <p:nvPr/>
            </p:nvSpPr>
            <p:spPr>
              <a:xfrm rot="21326904">
                <a:off x="4225750" y="1740315"/>
                <a:ext cx="171882" cy="197211"/>
              </a:xfrm>
              <a:prstGeom prst="rightArrow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13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129400-8ECE-4BEE-A7D1-05EA7DE4C33A}"/>
                  </a:ext>
                </a:extLst>
              </p:cNvPr>
              <p:cNvSpPr txBox="1"/>
              <p:nvPr/>
            </p:nvSpPr>
            <p:spPr>
              <a:xfrm>
                <a:off x="4530819" y="1138929"/>
                <a:ext cx="1039906" cy="566558"/>
              </a:xfrm>
              <a:prstGeom prst="rect">
                <a:avLst/>
              </a:prstGeom>
              <a:noFill/>
            </p:spPr>
            <p:txBody>
              <a:bodyPr wrap="square" lIns="54000" tIns="27000" rIns="54000" bIns="27000" rtlCol="0" anchor="ctr" anchorCtr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99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Senior Champion</a:t>
                </a:r>
              </a:p>
              <a:p>
                <a:pPr marL="0" marR="0" lvl="0" indent="0" algn="l" defTabSz="685800" rtl="0" eaLnBrk="1" fontAlgn="auto" latinLnBrk="0" hangingPunct="1">
                  <a:lnSpc>
                    <a:spcPct val="99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Project team</a:t>
                </a:r>
              </a:p>
              <a:p>
                <a:pPr marL="0" marR="0" lvl="0" indent="0" algn="l" defTabSz="685800" rtl="0" eaLnBrk="1" fontAlgn="auto" latinLnBrk="0" hangingPunct="1">
                  <a:lnSpc>
                    <a:spcPct val="99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Working group</a:t>
                </a:r>
              </a:p>
              <a:p>
                <a:pPr marL="0" marR="0" lvl="0" indent="0" algn="l" defTabSz="685800" rtl="0" eaLnBrk="1" fontAlgn="auto" latinLnBrk="0" hangingPunct="1">
                  <a:lnSpc>
                    <a:spcPct val="99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Stakeholders: SU , IT, library, academics 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EC6ED33-0263-4793-9D3A-8EA8AA7C0140}"/>
                  </a:ext>
                </a:extLst>
              </p:cNvPr>
              <p:cNvSpPr txBox="1"/>
              <p:nvPr/>
            </p:nvSpPr>
            <p:spPr>
              <a:xfrm>
                <a:off x="2932837" y="3503386"/>
                <a:ext cx="930493" cy="152801"/>
              </a:xfrm>
              <a:prstGeom prst="rect">
                <a:avLst/>
              </a:prstGeom>
              <a:noFill/>
            </p:spPr>
            <p:txBody>
              <a:bodyPr wrap="square" lIns="54000" tIns="27000" rIns="54000" bIns="27000" rtlCol="0" anchor="ctr" anchorCtr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99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Benchmark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5557B33-7CD5-45F6-984C-6BDC48442D27}"/>
                  </a:ext>
                </a:extLst>
              </p:cNvPr>
              <p:cNvSpPr txBox="1"/>
              <p:nvPr/>
            </p:nvSpPr>
            <p:spPr>
              <a:xfrm>
                <a:off x="5075412" y="3585111"/>
                <a:ext cx="930493" cy="152801"/>
              </a:xfrm>
              <a:prstGeom prst="rect">
                <a:avLst/>
              </a:prstGeom>
              <a:noFill/>
            </p:spPr>
            <p:txBody>
              <a:bodyPr wrap="square" lIns="54000" tIns="27000" rIns="54000" bIns="27000" rtlCol="0" anchor="ctr" anchorCtr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99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687BC15-15C6-4E63-9A0D-CF360B2F13B3}"/>
                  </a:ext>
                </a:extLst>
              </p:cNvPr>
              <p:cNvSpPr txBox="1"/>
              <p:nvPr/>
            </p:nvSpPr>
            <p:spPr>
              <a:xfrm>
                <a:off x="2638441" y="2903226"/>
                <a:ext cx="930493" cy="152801"/>
              </a:xfrm>
              <a:prstGeom prst="rect">
                <a:avLst/>
              </a:prstGeom>
              <a:noFill/>
            </p:spPr>
            <p:txBody>
              <a:bodyPr wrap="square" lIns="54000" tIns="27000" rIns="54000" bIns="27000" rtlCol="0" anchor="ctr" anchorCtr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99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Recommendations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8DC594-DD08-411C-9284-CB3CA13069D4}"/>
                  </a:ext>
                </a:extLst>
              </p:cNvPr>
              <p:cNvSpPr txBox="1"/>
              <p:nvPr/>
            </p:nvSpPr>
            <p:spPr>
              <a:xfrm>
                <a:off x="3048944" y="1658938"/>
                <a:ext cx="930493" cy="152801"/>
              </a:xfrm>
              <a:prstGeom prst="rect">
                <a:avLst/>
              </a:prstGeom>
              <a:noFill/>
            </p:spPr>
            <p:txBody>
              <a:bodyPr wrap="square" lIns="54000" tIns="27000" rIns="54000" bIns="27000" rtlCol="0" anchor="ctr" anchorCtr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99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Change initiated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1F1B15B-0480-4039-8185-31D0F2E95535}"/>
                  </a:ext>
                </a:extLst>
              </p:cNvPr>
              <p:cNvSpPr txBox="1"/>
              <p:nvPr/>
            </p:nvSpPr>
            <p:spPr>
              <a:xfrm>
                <a:off x="3522485" y="1255918"/>
                <a:ext cx="782395" cy="359679"/>
              </a:xfrm>
              <a:prstGeom prst="rect">
                <a:avLst/>
              </a:prstGeom>
              <a:noFill/>
            </p:spPr>
            <p:txBody>
              <a:bodyPr wrap="square" lIns="54000" tIns="27000" rIns="54000" bIns="27000" rtlCol="0" anchor="ctr" anchorCtr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99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Feedback to respondents on changes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7950DC9-1DAD-4229-B674-4B5EE2C089EC}"/>
                  </a:ext>
                </a:extLst>
              </p:cNvPr>
              <p:cNvSpPr txBox="1"/>
              <p:nvPr/>
            </p:nvSpPr>
            <p:spPr>
              <a:xfrm>
                <a:off x="2840288" y="1959297"/>
                <a:ext cx="930493" cy="152801"/>
              </a:xfrm>
              <a:prstGeom prst="rect">
                <a:avLst/>
              </a:prstGeom>
              <a:noFill/>
            </p:spPr>
            <p:txBody>
              <a:bodyPr wrap="square" lIns="54000" tIns="27000" rIns="54000" bIns="27000" rtlCol="0" anchor="ctr" anchorCtr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99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Enhance services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6F268CA-D420-4A0A-A10C-564E2A8A6554}"/>
                </a:ext>
              </a:extLst>
            </p:cNvPr>
            <p:cNvSpPr txBox="1"/>
            <p:nvPr/>
          </p:nvSpPr>
          <p:spPr>
            <a:xfrm>
              <a:off x="6005905" y="3595146"/>
              <a:ext cx="2261507" cy="2562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54000" tIns="27000" rIns="54000" bIns="27000" rtlCol="0" anchor="ctr" anchorCtr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9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2C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2. Survey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186F423-3BB9-4C8F-BFE0-F3CB1E3BA02D}"/>
              </a:ext>
            </a:extLst>
          </p:cNvPr>
          <p:cNvSpPr txBox="1"/>
          <p:nvPr/>
        </p:nvSpPr>
        <p:spPr>
          <a:xfrm>
            <a:off x="5071824" y="1560785"/>
            <a:ext cx="1128407" cy="168789"/>
          </a:xfrm>
          <a:prstGeom prst="rect">
            <a:avLst/>
          </a:prstGeom>
          <a:noFill/>
        </p:spPr>
        <p:txBody>
          <a:bodyPr wrap="square" lIns="54000" tIns="27000" rIns="54000" bIns="27000" rtlCol="0" anchor="ctr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Governance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5597174-E5B1-4353-A1D3-B5CE481F6A71}"/>
              </a:ext>
            </a:extLst>
          </p:cNvPr>
          <p:cNvSpPr txBox="1"/>
          <p:nvPr/>
        </p:nvSpPr>
        <p:spPr>
          <a:xfrm>
            <a:off x="5467293" y="3353611"/>
            <a:ext cx="1128407" cy="283051"/>
          </a:xfrm>
          <a:prstGeom prst="rect">
            <a:avLst/>
          </a:prstGeom>
          <a:noFill/>
        </p:spPr>
        <p:txBody>
          <a:bodyPr wrap="square" lIns="54000" tIns="27000" rIns="54000" bIns="27000" rtlCol="0" anchor="ctr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Survey set up</a:t>
            </a:r>
          </a:p>
          <a:p>
            <a:pPr marL="0" marR="0" lvl="0" indent="0" algn="l" defTabSz="685800" rtl="0" eaLnBrk="1" fontAlgn="auto" latinLnBrk="0" hangingPunct="1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 BOS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7B4F369-34C3-4105-9A51-33D8B0CFB901}"/>
              </a:ext>
            </a:extLst>
          </p:cNvPr>
          <p:cNvSpPr txBox="1"/>
          <p:nvPr/>
        </p:nvSpPr>
        <p:spPr>
          <a:xfrm>
            <a:off x="5685703" y="2927617"/>
            <a:ext cx="1128407" cy="283051"/>
          </a:xfrm>
          <a:prstGeom prst="rect">
            <a:avLst/>
          </a:prstGeom>
          <a:noFill/>
        </p:spPr>
        <p:txBody>
          <a:bodyPr wrap="square" lIns="54000" tIns="27000" rIns="54000" bIns="27000" rtlCol="0" anchor="ctr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Design local </a:t>
            </a:r>
          </a:p>
          <a:p>
            <a:pPr marL="0" marR="0" lvl="0" indent="0" algn="l" defTabSz="685800" rtl="0" eaLnBrk="1" fontAlgn="auto" latinLnBrk="0" hangingPunct="1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questions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6D7A122-E729-41CC-97AE-3B3227679276}"/>
              </a:ext>
            </a:extLst>
          </p:cNvPr>
          <p:cNvSpPr txBox="1"/>
          <p:nvPr/>
        </p:nvSpPr>
        <p:spPr>
          <a:xfrm>
            <a:off x="5076004" y="3748418"/>
            <a:ext cx="1128407" cy="168789"/>
          </a:xfrm>
          <a:prstGeom prst="rect">
            <a:avLst/>
          </a:prstGeom>
          <a:noFill/>
        </p:spPr>
        <p:txBody>
          <a:bodyPr wrap="square" lIns="54000" tIns="27000" rIns="54000" bIns="27000" rtlCol="0" anchor="ctr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Launch surveys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197F672-37AF-4237-886F-3A31739BC9FD}"/>
              </a:ext>
            </a:extLst>
          </p:cNvPr>
          <p:cNvSpPr txBox="1"/>
          <p:nvPr/>
        </p:nvSpPr>
        <p:spPr>
          <a:xfrm>
            <a:off x="3710307" y="4082971"/>
            <a:ext cx="1128407" cy="397313"/>
          </a:xfrm>
          <a:prstGeom prst="rect">
            <a:avLst/>
          </a:prstGeom>
          <a:noFill/>
        </p:spPr>
        <p:txBody>
          <a:bodyPr wrap="square" lIns="54000" tIns="27000" rIns="54000" bIns="27000" rtlCol="0" anchor="ctr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BOS </a:t>
            </a:r>
            <a:r>
              <a:rPr kumimoji="0" lang="en-GB" sz="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 export</a:t>
            </a:r>
          </a:p>
          <a:p>
            <a:pPr marL="0" marR="0" lvl="0" indent="0" algn="l" defTabSz="685800" rtl="0" eaLnBrk="1" fontAlgn="auto" latinLnBrk="0" hangingPunct="1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Into Excel/</a:t>
            </a:r>
          </a:p>
          <a:p>
            <a:pPr marL="0" marR="0" lvl="0" indent="0" algn="l" defTabSz="685800" rtl="0" eaLnBrk="1" fontAlgn="auto" latinLnBrk="0" hangingPunct="1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SPSS/NVIVO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49D3FB4-D315-4CAC-BE74-968AD6F9D78C}"/>
              </a:ext>
            </a:extLst>
          </p:cNvPr>
          <p:cNvSpPr txBox="1"/>
          <p:nvPr/>
        </p:nvSpPr>
        <p:spPr>
          <a:xfrm>
            <a:off x="3136904" y="3758322"/>
            <a:ext cx="1128407" cy="283051"/>
          </a:xfrm>
          <a:prstGeom prst="rect">
            <a:avLst/>
          </a:prstGeom>
          <a:noFill/>
        </p:spPr>
        <p:txBody>
          <a:bodyPr wrap="square" lIns="54000" tIns="27000" rIns="54000" bIns="27000" rtlCol="0" anchor="ctr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Quantitative and Qualitative analysis</a:t>
            </a:r>
          </a:p>
        </p:txBody>
      </p:sp>
      <p:pic>
        <p:nvPicPr>
          <p:cNvPr id="43" name="Graphic 42" descr="Share">
            <a:extLst>
              <a:ext uri="{FF2B5EF4-FFF2-40B4-BE49-F238E27FC236}">
                <a16:creationId xmlns:a16="http://schemas.microsoft.com/office/drawing/2014/main" id="{E4543E65-786E-485E-98EE-8DAA4B8B58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60258" y="3904429"/>
            <a:ext cx="411389" cy="411389"/>
          </a:xfrm>
          <a:prstGeom prst="rect">
            <a:avLst/>
          </a:prstGeom>
        </p:spPr>
      </p:pic>
      <p:pic>
        <p:nvPicPr>
          <p:cNvPr id="45" name="Graphic 44" descr="Checklist">
            <a:extLst>
              <a:ext uri="{FF2B5EF4-FFF2-40B4-BE49-F238E27FC236}">
                <a16:creationId xmlns:a16="http://schemas.microsoft.com/office/drawing/2014/main" id="{4E7878AF-07C3-40CC-8F66-C05E4501B3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11118" y="1204100"/>
            <a:ext cx="414669" cy="414669"/>
          </a:xfrm>
          <a:prstGeom prst="rect">
            <a:avLst/>
          </a:prstGeom>
        </p:spPr>
      </p:pic>
      <p:pic>
        <p:nvPicPr>
          <p:cNvPr id="47" name="Graphic 46" descr="Handshake">
            <a:extLst>
              <a:ext uri="{FF2B5EF4-FFF2-40B4-BE49-F238E27FC236}">
                <a16:creationId xmlns:a16="http://schemas.microsoft.com/office/drawing/2014/main" id="{E5F7F113-92BE-44AC-B620-53BD353C59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13865" y="1368688"/>
            <a:ext cx="478068" cy="478068"/>
          </a:xfrm>
          <a:prstGeom prst="rect">
            <a:avLst/>
          </a:prstGeom>
        </p:spPr>
      </p:pic>
      <p:pic>
        <p:nvPicPr>
          <p:cNvPr id="49" name="Graphic 48" descr="Bar chart">
            <a:extLst>
              <a:ext uri="{FF2B5EF4-FFF2-40B4-BE49-F238E27FC236}">
                <a16:creationId xmlns:a16="http://schemas.microsoft.com/office/drawing/2014/main" id="{BC9DDDFC-A89F-4FC0-B603-7329E47541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917775" y="3800421"/>
            <a:ext cx="481901" cy="48190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A3368903-1745-404D-885B-19983615887F}"/>
              </a:ext>
            </a:extLst>
          </p:cNvPr>
          <p:cNvSpPr txBox="1"/>
          <p:nvPr/>
        </p:nvSpPr>
        <p:spPr>
          <a:xfrm>
            <a:off x="4723579" y="4033180"/>
            <a:ext cx="1128407" cy="168789"/>
          </a:xfrm>
          <a:prstGeom prst="rect">
            <a:avLst/>
          </a:prstGeom>
          <a:noFill/>
        </p:spPr>
        <p:txBody>
          <a:bodyPr wrap="square" lIns="54000" tIns="27000" rIns="54000" bIns="27000" rtlCol="0" anchor="ctr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Monitor responses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3F9069C-A546-4310-9306-11FD2044E8DD}"/>
              </a:ext>
            </a:extLst>
          </p:cNvPr>
          <p:cNvSpPr txBox="1"/>
          <p:nvPr/>
        </p:nvSpPr>
        <p:spPr>
          <a:xfrm>
            <a:off x="2670529" y="2163370"/>
            <a:ext cx="1128407" cy="397313"/>
          </a:xfrm>
          <a:prstGeom prst="rect">
            <a:avLst/>
          </a:prstGeom>
          <a:noFill/>
        </p:spPr>
        <p:txBody>
          <a:bodyPr wrap="square" lIns="54000" tIns="27000" rIns="54000" bIns="27000" rtlCol="0" anchor="ctr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Report to SE </a:t>
            </a:r>
          </a:p>
          <a:p>
            <a:pPr marL="0" marR="0" lvl="0" indent="0" algn="l" defTabSz="685800" rtl="0" eaLnBrk="1" fontAlgn="auto" latinLnBrk="0" hangingPunct="1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Governance </a:t>
            </a:r>
          </a:p>
          <a:p>
            <a:pPr marL="0" marR="0" lvl="0" indent="0" algn="l" defTabSz="685800" rtl="0" eaLnBrk="1" fontAlgn="auto" latinLnBrk="0" hangingPunct="1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groups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73C9909-4986-47F7-8136-60864DA43245}"/>
              </a:ext>
            </a:extLst>
          </p:cNvPr>
          <p:cNvSpPr txBox="1"/>
          <p:nvPr/>
        </p:nvSpPr>
        <p:spPr>
          <a:xfrm>
            <a:off x="5637935" y="2344164"/>
            <a:ext cx="1066425" cy="283051"/>
          </a:xfrm>
          <a:prstGeom prst="rect">
            <a:avLst/>
          </a:prstGeom>
          <a:noFill/>
        </p:spPr>
        <p:txBody>
          <a:bodyPr wrap="square" lIns="54000" tIns="27000" rIns="54000" bIns="27000" rtlCol="0" anchor="ctr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</a:t>
            </a:r>
            <a:r>
              <a:rPr kumimoji="0" lang="en-GB" sz="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urveys start </a:t>
            </a:r>
          </a:p>
          <a:p>
            <a:pPr marL="0" marR="0" lvl="0" indent="0" algn="l" defTabSz="685800" rtl="0" eaLnBrk="1" fontAlgn="auto" latinLnBrk="0" hangingPunct="1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&amp; end  dates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C391A59-687A-4AC6-85CD-DC8A61DC9633}"/>
              </a:ext>
            </a:extLst>
          </p:cNvPr>
          <p:cNvSpPr txBox="1"/>
          <p:nvPr/>
        </p:nvSpPr>
        <p:spPr>
          <a:xfrm>
            <a:off x="5514243" y="2033194"/>
            <a:ext cx="1066425" cy="168789"/>
          </a:xfrm>
          <a:prstGeom prst="rect">
            <a:avLst/>
          </a:prstGeom>
          <a:noFill/>
        </p:spPr>
        <p:txBody>
          <a:bodyPr wrap="square" lIns="54000" tIns="27000" rIns="54000" bIns="27000" rtlCol="0" anchor="ctr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Sampling cohort</a:t>
            </a:r>
            <a:endParaRPr kumimoji="0" lang="en-GB" sz="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57E7CD3-8DEE-4CCD-8173-EEDA6882BFFD}"/>
              </a:ext>
            </a:extLst>
          </p:cNvPr>
          <p:cNvSpPr txBox="1"/>
          <p:nvPr/>
        </p:nvSpPr>
        <p:spPr>
          <a:xfrm>
            <a:off x="5502930" y="1861597"/>
            <a:ext cx="1128407" cy="168789"/>
          </a:xfrm>
          <a:prstGeom prst="rect">
            <a:avLst/>
          </a:prstGeom>
          <a:noFill/>
        </p:spPr>
        <p:txBody>
          <a:bodyPr wrap="square" lIns="54000" tIns="27000" rIns="54000" bIns="27000" rtlCol="0" anchor="ctr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Budget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854EFBB-15C7-4A0E-86E0-5B3846AA9D23}"/>
              </a:ext>
            </a:extLst>
          </p:cNvPr>
          <p:cNvSpPr txBox="1"/>
          <p:nvPr/>
        </p:nvSpPr>
        <p:spPr>
          <a:xfrm>
            <a:off x="5226775" y="1715677"/>
            <a:ext cx="1128407" cy="168789"/>
          </a:xfrm>
          <a:prstGeom prst="rect">
            <a:avLst/>
          </a:prstGeom>
          <a:noFill/>
        </p:spPr>
        <p:txBody>
          <a:bodyPr wrap="square" lIns="54000" tIns="27000" rIns="54000" bIns="27000" rtlCol="0" anchor="ctr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Communication plan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BCB459B-8541-430A-98A0-4D0A1325D7A6}"/>
              </a:ext>
            </a:extLst>
          </p:cNvPr>
          <p:cNvSpPr txBox="1"/>
          <p:nvPr/>
        </p:nvSpPr>
        <p:spPr>
          <a:xfrm>
            <a:off x="5736644" y="2198245"/>
            <a:ext cx="1066425" cy="168789"/>
          </a:xfrm>
          <a:prstGeom prst="rect">
            <a:avLst/>
          </a:prstGeom>
          <a:noFill/>
        </p:spPr>
        <p:txBody>
          <a:bodyPr wrap="square" lIns="54000" tIns="27000" rIns="54000" bIns="27000" rtlCol="0" anchor="ctr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Prizes?</a:t>
            </a:r>
            <a:endParaRPr kumimoji="0" lang="en-GB" sz="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B5EF601-1246-4EB4-A9E2-A76C4DC0BD15}"/>
              </a:ext>
            </a:extLst>
          </p:cNvPr>
          <p:cNvSpPr txBox="1"/>
          <p:nvPr/>
        </p:nvSpPr>
        <p:spPr>
          <a:xfrm>
            <a:off x="2655700" y="3097823"/>
            <a:ext cx="1009682" cy="397313"/>
          </a:xfrm>
          <a:prstGeom prst="rect">
            <a:avLst/>
          </a:prstGeom>
          <a:noFill/>
        </p:spPr>
        <p:txBody>
          <a:bodyPr wrap="square" lIns="54000" tIns="27000" rIns="54000" bIns="27000" rtlCol="0" anchor="ctr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Link to other SE </a:t>
            </a:r>
          </a:p>
          <a:p>
            <a:pPr marL="0" marR="0" lvl="0" indent="0" algn="l" defTabSz="685800" rtl="0" eaLnBrk="1" fontAlgn="auto" latinLnBrk="0" hangingPunct="1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Datasets NSS, modular feedback</a:t>
            </a:r>
          </a:p>
        </p:txBody>
      </p:sp>
    </p:spTree>
    <p:extLst>
      <p:ext uri="{BB962C8B-B14F-4D97-AF65-F5344CB8AC3E}">
        <p14:creationId xmlns:p14="http://schemas.microsoft.com/office/powerpoint/2010/main" val="40329786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P0199_FE VALUE CASE STUDY_AUG18" id="{5C986A12-F4E8-BC49-B651-D5771DCC34E8}" vid="{FF972702-4338-634D-BD86-D9D623F37B72}"/>
    </a:ext>
  </a:extLst>
</a:theme>
</file>

<file path=ppt/theme/theme10.xml><?xml version="1.0" encoding="utf-8"?>
<a:theme xmlns:a="http://schemas.openxmlformats.org/drawingml/2006/main" name="PLAIN">
  <a:themeElements>
    <a:clrScheme name="JISC REBRAND PALETTE 2018">
      <a:dk1>
        <a:srgbClr val="000000"/>
      </a:dk1>
      <a:lt1>
        <a:sysClr val="window" lastClr="FFFFFF"/>
      </a:lt1>
      <a:dk2>
        <a:srgbClr val="CE0F69"/>
      </a:dk2>
      <a:lt2>
        <a:srgbClr val="E62645"/>
      </a:lt2>
      <a:accent1>
        <a:srgbClr val="0D224C"/>
      </a:accent1>
      <a:accent2>
        <a:srgbClr val="00857D"/>
      </a:accent2>
      <a:accent3>
        <a:srgbClr val="6D2077"/>
      </a:accent3>
      <a:accent4>
        <a:srgbClr val="8E1558"/>
      </a:accent4>
      <a:accent5>
        <a:srgbClr val="007DBA"/>
      </a:accent5>
      <a:accent6>
        <a:srgbClr val="F8A800"/>
      </a:accent6>
      <a:hlink>
        <a:srgbClr val="2A4B98"/>
      </a:hlink>
      <a:folHlink>
        <a:srgbClr val="51258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_PRESENTATION_TEMPLATE_FEB19_16x9" id="{3CB401D4-962E-4666-9D2D-EDFB3176FCB1}" vid="{CE349583-58EF-42BD-8A34-BE60A1BBED90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P0199_FE VALUE CASE STUDY_AUG18" id="{5C986A12-F4E8-BC49-B651-D5771DCC34E8}" vid="{C3767409-0955-E844-AFC7-74F801E13536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P0199_FE VALUE CASE STUDY_AUG18" id="{5C986A12-F4E8-BC49-B651-D5771DCC34E8}" vid="{6CED5C3F-7126-F74A-AF7D-B9ED406EA9B4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P0199_FE VALUE CASE STUDY_AUG18" id="{5C986A12-F4E8-BC49-B651-D5771DCC34E8}" vid="{C2CCCB20-87C9-EB4B-A341-1CBB890B2448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P0199_FE VALUE CASE STUDY_AUG18" id="{5C986A12-F4E8-BC49-B651-D5771DCC34E8}" vid="{6B72EB9E-FFFF-1E4F-9682-EB5236AB98A9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P0199_FE VALUE CASE STUDY_AUG18" id="{5C986A12-F4E8-BC49-B651-D5771DCC34E8}" vid="{3C2C10D4-D98D-144A-9C9B-5EF0F4BAFBB7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P0199_FE VALUE CASE STUDY_AUG18" id="{5C986A12-F4E8-BC49-B651-D5771DCC34E8}" vid="{C3767409-0955-E844-AFC7-74F801E13536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P0199_FE VALUE CASE STUDY_AUG18" id="{5C986A12-F4E8-BC49-B651-D5771DCC34E8}" vid="{C3767409-0955-E844-AFC7-74F801E13536}"/>
    </a:ext>
  </a:extLst>
</a:theme>
</file>

<file path=ppt/theme/theme9.xml><?xml version="1.0" encoding="utf-8"?>
<a:theme xmlns:a="http://schemas.openxmlformats.org/drawingml/2006/main" name="Jisc Content Slides">
  <a:themeElements>
    <a:clrScheme name="Jisc Colours 01">
      <a:dk1>
        <a:srgbClr val="2C3841"/>
      </a:dk1>
      <a:lt1>
        <a:srgbClr val="FFFFFF"/>
      </a:lt1>
      <a:dk2>
        <a:srgbClr val="000000"/>
      </a:dk2>
      <a:lt2>
        <a:srgbClr val="CADCF0"/>
      </a:lt2>
      <a:accent1>
        <a:srgbClr val="E85E12"/>
      </a:accent1>
      <a:accent2>
        <a:srgbClr val="9F3515"/>
      </a:accent2>
      <a:accent3>
        <a:srgbClr val="B71A8B"/>
      </a:accent3>
      <a:accent4>
        <a:srgbClr val="552481"/>
      </a:accent4>
      <a:accent5>
        <a:srgbClr val="0092CB"/>
      </a:accent5>
      <a:accent6>
        <a:srgbClr val="00557F"/>
      </a:accent6>
      <a:hlink>
        <a:srgbClr val="E85E12"/>
      </a:hlink>
      <a:folHlink>
        <a:srgbClr val="E85E12"/>
      </a:folHlink>
    </a:clrScheme>
    <a:fontScheme name="Corb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 dirty="0" err="1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72000" tIns="36000" rIns="72000" bIns="36000" rtlCol="0" anchor="ctr" anchorCtr="0">
        <a:spAutoFit/>
      </a:bodyPr>
      <a:lstStyle>
        <a:defPPr>
          <a:lnSpc>
            <a:spcPct val="99000"/>
          </a:lnSpc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isc Standard 16-9 Mar 2015.potx" id="{932D912D-11CF-44FC-990C-E1C440572D42}" vid="{41AA9286-7D22-4A79-8B2F-04BB83FE06C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5F52A897C5A24CABDBE71F8500DEA9" ma:contentTypeVersion="6" ma:contentTypeDescription="Create a new document." ma:contentTypeScope="" ma:versionID="8b1a9e29b8f0b2a8379d6687c233351e">
  <xsd:schema xmlns:xsd="http://www.w3.org/2001/XMLSchema" xmlns:xs="http://www.w3.org/2001/XMLSchema" xmlns:p="http://schemas.microsoft.com/office/2006/metadata/properties" xmlns:ns2="be395305-cb57-488c-bf4e-3b3f38de5862" xmlns:ns3="593ef12d-7307-40b8-a2b9-d03ec4d21f99" xmlns:ns4="870990c8-ce9e-438d-b90f-26a71e9c736c" targetNamespace="http://schemas.microsoft.com/office/2006/metadata/properties" ma:root="true" ma:fieldsID="2454691b939e846e347ce4b71334ee8b" ns2:_="" ns3:_="" ns4:_="">
    <xsd:import namespace="be395305-cb57-488c-bf4e-3b3f38de5862"/>
    <xsd:import namespace="593ef12d-7307-40b8-a2b9-d03ec4d21f99"/>
    <xsd:import namespace="870990c8-ce9e-438d-b90f-26a71e9c736c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EventHashCode" minOccurs="0"/>
                <xsd:element ref="ns3:MediaServiceGenerationTime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395305-cb57-488c-bf4e-3b3f38de586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3ef12d-7307-40b8-a2b9-d03ec4d21f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0990c8-ce9e-438d-b90f-26a71e9c736c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be395305-cb57-488c-bf4e-3b3f38de5862">TA2NCQNSJUDZ-1291753235-163</_dlc_DocId>
    <_dlc_DocIdUrl xmlns="be395305-cb57-488c-bf4e-3b3f38de5862">
      <Url>https://jisc365.sharepoint.com/sites/digitalfutures/digexpinserv/_layouts/15/DocIdRedir.aspx?ID=TA2NCQNSJUDZ-1291753235-163</Url>
      <Description>TA2NCQNSJUDZ-1291753235-163</Description>
    </_dlc_DocIdUrl>
    <SharedWithUsers xmlns="870990c8-ce9e-438d-b90f-26a71e9c736c">
      <UserInfo>
        <DisplayName>Damian Vicary</DisplayName>
        <AccountId>696</AccountId>
        <AccountType/>
      </UserInfo>
      <UserInfo>
        <DisplayName>Alexis Hodgson</DisplayName>
        <AccountId>1187</AccountId>
        <AccountType/>
      </UserInfo>
      <UserInfo>
        <DisplayName>Naomi Bolton</DisplayName>
        <AccountId>1544</AccountId>
        <AccountType/>
      </UserInfo>
      <UserInfo>
        <DisplayName>Production</DisplayName>
        <AccountId>1459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1FFE118-E7D2-4A82-B009-216751F9F2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e395305-cb57-488c-bf4e-3b3f38de5862"/>
    <ds:schemaRef ds:uri="593ef12d-7307-40b8-a2b9-d03ec4d21f99"/>
    <ds:schemaRef ds:uri="870990c8-ce9e-438d-b90f-26a71e9c73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40C9568-88F4-4E8D-87BA-BFC793EA2C8B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A176A955-90D6-4B25-BE65-DDF49904D5B2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F5843D65-FDF2-4AC9-A6F2-DBB3B67D1F99}">
  <ds:schemaRefs>
    <ds:schemaRef ds:uri="be395305-cb57-488c-bf4e-3b3f38de5862"/>
    <ds:schemaRef ds:uri="593ef12d-7307-40b8-a2b9-d03ec4d21f99"/>
    <ds:schemaRef ds:uri="870990c8-ce9e-438d-b90f-26a71e9c736c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3470</TotalTime>
  <Words>1383</Words>
  <Application>Microsoft Office PowerPoint</Application>
  <PresentationFormat>On-screen Show (16:9)</PresentationFormat>
  <Paragraphs>203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&amp;quot</vt:lpstr>
      <vt:lpstr>Arial</vt:lpstr>
      <vt:lpstr>Calibri</vt:lpstr>
      <vt:lpstr>Corbel</vt:lpstr>
      <vt:lpstr>Lucida Grande</vt:lpstr>
      <vt:lpstr>Roboto</vt:lpstr>
      <vt:lpstr>Segoe UI</vt:lpstr>
      <vt:lpstr>Wingdings</vt:lpstr>
      <vt:lpstr>Office Theme</vt:lpstr>
      <vt:lpstr>1_Office Theme</vt:lpstr>
      <vt:lpstr>3_Office Theme</vt:lpstr>
      <vt:lpstr>4_Office Theme</vt:lpstr>
      <vt:lpstr>5_Office Theme</vt:lpstr>
      <vt:lpstr>2_Office Theme</vt:lpstr>
      <vt:lpstr>6_Office Theme</vt:lpstr>
      <vt:lpstr>7_Office Theme</vt:lpstr>
      <vt:lpstr>Jisc Content Slides</vt:lpstr>
      <vt:lpstr>PLAIN</vt:lpstr>
      <vt:lpstr>PowerPoint Presentation</vt:lpstr>
      <vt:lpstr>Agenda</vt:lpstr>
      <vt:lpstr>About the insights service  What is new in 2019-20 surveys  Questions raised in chat window  Follow developments</vt:lpstr>
      <vt:lpstr>Who are we?</vt:lpstr>
      <vt:lpstr>Why do we need to collect data about staff and students’ use of technology?</vt:lpstr>
      <vt:lpstr>What does the service do?</vt:lpstr>
      <vt:lpstr>PowerPoint Presentation</vt:lpstr>
      <vt:lpstr>PowerPoint Presentation</vt:lpstr>
      <vt:lpstr>Institutional insights project</vt:lpstr>
      <vt:lpstr>Digital experience insights surveys</vt:lpstr>
      <vt:lpstr>Resources to support an excellent digital experience</vt:lpstr>
      <vt:lpstr>About the insights service  What is new in 2019-20 surveys  Questions raised in chat window  Follow developments</vt:lpstr>
      <vt:lpstr>Questions launch 2019-20</vt:lpstr>
      <vt:lpstr>Principles for question (re)design and updating </vt:lpstr>
      <vt:lpstr>What’s new for 2019-20?</vt:lpstr>
      <vt:lpstr>Key metrics</vt:lpstr>
      <vt:lpstr>Putting it all together</vt:lpstr>
      <vt:lpstr>New guidance slides available</vt:lpstr>
      <vt:lpstr>About the insights service  What is new in 2019-20 surveys  Questions raised in chat window  Follow developments</vt:lpstr>
      <vt:lpstr>About the insights service  What is new in 2019-20 surveys  Questions raised in chat window  Follow developments</vt:lpstr>
      <vt:lpstr>Follow developments </vt:lpstr>
      <vt:lpstr>Get in touch…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value of Jisc to  further education</dc:title>
  <dc:creator>Luke Abraham</dc:creator>
  <cp:lastModifiedBy>Mark Langer-Crame</cp:lastModifiedBy>
  <cp:revision>302</cp:revision>
  <cp:lastPrinted>1601-01-01T00:00:00Z</cp:lastPrinted>
  <dcterms:created xsi:type="dcterms:W3CDTF">1601-01-01T00:00:00Z</dcterms:created>
  <dcterms:modified xsi:type="dcterms:W3CDTF">2019-10-16T11:46:16Z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0x010100D25F52A897C5A24CABDBE71F8500DEA9</vt:lpwstr>
  </property>
  <property fmtid="{D5CDD505-2E9C-101B-9397-08002B2CF9AE}" pid="3" name="_dlc_DocIdItemGuid">
    <vt:lpwstr>1a70cc86-dadb-40d1-bbc4-18fb5e663800</vt:lpwstr>
  </property>
</Properties>
</file>